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6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23" r:id="rId18"/>
    <p:sldId id="324" r:id="rId19"/>
    <p:sldId id="311" r:id="rId20"/>
    <p:sldId id="314" r:id="rId21"/>
    <p:sldId id="312" r:id="rId22"/>
    <p:sldId id="313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322" r:id="rId3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08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mailto:prog.estimulos@salud.gob.mx" TargetMode="Externa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image" Target="../media/image5.pn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mailto:prog.estimulos@salud.gob.mx" TargetMode="External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image" Target="../media/image5.pn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BF5D7C-F549-4F1F-8409-D5220E5AF1FF}" type="doc">
      <dgm:prSet loTypeId="urn:microsoft.com/office/officeart/2005/8/layout/hierarchy1" loCatId="hierarchy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8DB94EDC-F5C8-4E9A-8F6A-0C5605E6D5BA}">
      <dgm:prSet phldrT="[Texto]"/>
      <dgm:spPr>
        <a:solidFill>
          <a:schemeClr val="accent4">
            <a:lumMod val="75000"/>
            <a:alpha val="90000"/>
          </a:schemeClr>
        </a:solidFill>
      </dgm:spPr>
      <dgm:t>
        <a:bodyPr/>
        <a:lstStyle/>
        <a:p>
          <a:r>
            <a:rPr lang="es-ES" b="1" dirty="0" smtClean="0"/>
            <a:t>Comité Nacional de Estímulos a la Calidad del Desempeño del Personal de Salud</a:t>
          </a:r>
          <a:endParaRPr lang="es-ES" b="1" dirty="0"/>
        </a:p>
      </dgm:t>
    </dgm:pt>
    <dgm:pt modelId="{639E17CD-CE99-4FD4-8088-5C1153DF1013}" type="parTrans" cxnId="{10286DBF-6C1F-4ADD-8BBD-B6BBEF3544E2}">
      <dgm:prSet/>
      <dgm:spPr/>
      <dgm:t>
        <a:bodyPr/>
        <a:lstStyle/>
        <a:p>
          <a:endParaRPr lang="es-ES"/>
        </a:p>
      </dgm:t>
    </dgm:pt>
    <dgm:pt modelId="{85711022-DAD4-45D7-8249-CAFBD8A4C40A}" type="sibTrans" cxnId="{10286DBF-6C1F-4ADD-8BBD-B6BBEF3544E2}">
      <dgm:prSet/>
      <dgm:spPr/>
      <dgm:t>
        <a:bodyPr/>
        <a:lstStyle/>
        <a:p>
          <a:endParaRPr lang="es-ES"/>
        </a:p>
      </dgm:t>
    </dgm:pt>
    <dgm:pt modelId="{A4D7C240-F824-4FA6-8268-0A95A6DE4BAB}">
      <dgm:prSet phldrT="[Texto]"/>
      <dgm:spPr>
        <a:solidFill>
          <a:schemeClr val="accent4">
            <a:lumMod val="75000"/>
            <a:alpha val="90000"/>
          </a:schemeClr>
        </a:solidFill>
      </dgm:spPr>
      <dgm:t>
        <a:bodyPr/>
        <a:lstStyle/>
        <a:p>
          <a:r>
            <a:rPr lang="es-ES" b="1" dirty="0" smtClean="0"/>
            <a:t>Comisión Local</a:t>
          </a:r>
          <a:endParaRPr lang="es-ES" b="1" dirty="0"/>
        </a:p>
      </dgm:t>
    </dgm:pt>
    <dgm:pt modelId="{486E7AA2-ADB7-4294-B46F-97FF3370CD87}" type="parTrans" cxnId="{2C8D5E9B-9BBC-45ED-8431-956CF0B95236}">
      <dgm:prSet/>
      <dgm:spPr/>
      <dgm:t>
        <a:bodyPr/>
        <a:lstStyle/>
        <a:p>
          <a:endParaRPr lang="es-ES"/>
        </a:p>
      </dgm:t>
    </dgm:pt>
    <dgm:pt modelId="{A868B253-A0B3-4745-95F1-B44D04CF46BF}" type="sibTrans" cxnId="{2C8D5E9B-9BBC-45ED-8431-956CF0B95236}">
      <dgm:prSet/>
      <dgm:spPr/>
      <dgm:t>
        <a:bodyPr/>
        <a:lstStyle/>
        <a:p>
          <a:endParaRPr lang="es-ES"/>
        </a:p>
      </dgm:t>
    </dgm:pt>
    <dgm:pt modelId="{0594E1B2-3840-4433-83A3-8047056723DF}" type="asst">
      <dgm:prSet phldrT="[Texto]"/>
      <dgm:spPr>
        <a:solidFill>
          <a:schemeClr val="accent4">
            <a:lumMod val="75000"/>
            <a:alpha val="90000"/>
          </a:schemeClr>
        </a:solidFill>
      </dgm:spPr>
      <dgm:t>
        <a:bodyPr/>
        <a:lstStyle/>
        <a:p>
          <a:r>
            <a:rPr lang="es-ES" b="1" dirty="0" smtClean="0"/>
            <a:t>Comité Estatal</a:t>
          </a:r>
          <a:endParaRPr lang="es-ES" b="1" dirty="0"/>
        </a:p>
      </dgm:t>
    </dgm:pt>
    <dgm:pt modelId="{5FF89900-6CF4-4F00-9717-3C8614127839}" type="parTrans" cxnId="{547EF009-7A27-473C-A0F5-E463CFECB019}">
      <dgm:prSet/>
      <dgm:spPr/>
      <dgm:t>
        <a:bodyPr/>
        <a:lstStyle/>
        <a:p>
          <a:endParaRPr lang="es-ES"/>
        </a:p>
      </dgm:t>
    </dgm:pt>
    <dgm:pt modelId="{E57C8525-6502-4C37-A03A-64226B23170F}" type="sibTrans" cxnId="{547EF009-7A27-473C-A0F5-E463CFECB019}">
      <dgm:prSet/>
      <dgm:spPr/>
      <dgm:t>
        <a:bodyPr/>
        <a:lstStyle/>
        <a:p>
          <a:endParaRPr lang="es-ES"/>
        </a:p>
      </dgm:t>
    </dgm:pt>
    <dgm:pt modelId="{AF64AB06-020B-43A9-9F16-C15D122E81C4}" type="asst">
      <dgm:prSet phldrT="[Texto]"/>
      <dgm:spPr>
        <a:solidFill>
          <a:schemeClr val="accent4">
            <a:lumMod val="75000"/>
            <a:alpha val="90000"/>
          </a:schemeClr>
        </a:solidFill>
      </dgm:spPr>
      <dgm:t>
        <a:bodyPr/>
        <a:lstStyle/>
        <a:p>
          <a:r>
            <a:rPr lang="es-ES" b="1" dirty="0" smtClean="0"/>
            <a:t>Comisiones Evaluadoras del Programa de Estímulos en Unidades Operativas</a:t>
          </a:r>
          <a:endParaRPr lang="es-ES" b="1" dirty="0"/>
        </a:p>
      </dgm:t>
    </dgm:pt>
    <dgm:pt modelId="{598A1E09-DD67-44C0-956B-A7FC8C93809E}" type="parTrans" cxnId="{B4D16970-7C40-4ED8-AABA-B7BE467D6080}">
      <dgm:prSet/>
      <dgm:spPr/>
      <dgm:t>
        <a:bodyPr/>
        <a:lstStyle/>
        <a:p>
          <a:endParaRPr lang="es-ES"/>
        </a:p>
      </dgm:t>
    </dgm:pt>
    <dgm:pt modelId="{CD36A3A5-66BE-49EC-8D7F-435AD9E9B24D}" type="sibTrans" cxnId="{B4D16970-7C40-4ED8-AABA-B7BE467D6080}">
      <dgm:prSet/>
      <dgm:spPr/>
      <dgm:t>
        <a:bodyPr/>
        <a:lstStyle/>
        <a:p>
          <a:endParaRPr lang="es-ES"/>
        </a:p>
      </dgm:t>
    </dgm:pt>
    <dgm:pt modelId="{D75340CC-9054-4688-98AC-6050DDD2E09E}" type="asst">
      <dgm:prSet phldrT="[Texto]"/>
      <dgm:spPr>
        <a:solidFill>
          <a:schemeClr val="accent4">
            <a:lumMod val="75000"/>
            <a:alpha val="90000"/>
          </a:schemeClr>
        </a:solidFill>
      </dgm:spPr>
      <dgm:t>
        <a:bodyPr/>
        <a:lstStyle/>
        <a:p>
          <a:r>
            <a:rPr lang="es-ES" b="1" dirty="0" smtClean="0"/>
            <a:t>Comisiones Auxiliares por Disciplina</a:t>
          </a:r>
          <a:endParaRPr lang="es-ES" b="1" dirty="0"/>
        </a:p>
      </dgm:t>
    </dgm:pt>
    <dgm:pt modelId="{416CDAE7-325F-46E6-8E49-D0A9A299A65D}" type="parTrans" cxnId="{3A6A8EC2-F206-4EB5-AE4C-B8B01EE01DBA}">
      <dgm:prSet/>
      <dgm:spPr/>
      <dgm:t>
        <a:bodyPr/>
        <a:lstStyle/>
        <a:p>
          <a:endParaRPr lang="es-ES"/>
        </a:p>
      </dgm:t>
    </dgm:pt>
    <dgm:pt modelId="{873CED34-82EB-4625-B4DB-2FC7AF758CDA}" type="sibTrans" cxnId="{3A6A8EC2-F206-4EB5-AE4C-B8B01EE01DBA}">
      <dgm:prSet/>
      <dgm:spPr/>
      <dgm:t>
        <a:bodyPr/>
        <a:lstStyle/>
        <a:p>
          <a:endParaRPr lang="es-ES"/>
        </a:p>
      </dgm:t>
    </dgm:pt>
    <dgm:pt modelId="{BCAEE99C-454F-4F6B-B0B1-4C66D8C18A8F}">
      <dgm:prSet phldrT="[Texto]"/>
      <dgm:spPr>
        <a:solidFill>
          <a:schemeClr val="accent4">
            <a:lumMod val="75000"/>
            <a:alpha val="90000"/>
          </a:schemeClr>
        </a:solidFill>
      </dgm:spPr>
      <dgm:t>
        <a:bodyPr/>
        <a:lstStyle/>
        <a:p>
          <a:r>
            <a:rPr lang="es-ES" b="1" dirty="0" smtClean="0"/>
            <a:t>Comisiones Auxiliares por Disciplina</a:t>
          </a:r>
          <a:endParaRPr lang="es-ES" b="1" dirty="0"/>
        </a:p>
      </dgm:t>
    </dgm:pt>
    <dgm:pt modelId="{7800103D-A323-46AD-8EE1-97CF6B4FF49F}" type="parTrans" cxnId="{8F19ECBC-71CF-4D3B-AB4B-A3C74478DFA2}">
      <dgm:prSet/>
      <dgm:spPr/>
      <dgm:t>
        <a:bodyPr/>
        <a:lstStyle/>
        <a:p>
          <a:endParaRPr lang="es-ES"/>
        </a:p>
      </dgm:t>
    </dgm:pt>
    <dgm:pt modelId="{E7A92F29-C4DC-47BB-BA1E-BB7EC3CC17C3}" type="sibTrans" cxnId="{8F19ECBC-71CF-4D3B-AB4B-A3C74478DFA2}">
      <dgm:prSet/>
      <dgm:spPr/>
      <dgm:t>
        <a:bodyPr/>
        <a:lstStyle/>
        <a:p>
          <a:endParaRPr lang="es-ES"/>
        </a:p>
      </dgm:t>
    </dgm:pt>
    <dgm:pt modelId="{A2689F8B-E762-451F-B24B-6749568FC18B}" type="asst">
      <dgm:prSet phldrT="[Texto]"/>
      <dgm:spPr>
        <a:solidFill>
          <a:schemeClr val="accent4">
            <a:lumMod val="75000"/>
            <a:alpha val="90000"/>
          </a:schemeClr>
        </a:solidFill>
      </dgm:spPr>
      <dgm:t>
        <a:bodyPr/>
        <a:lstStyle/>
        <a:p>
          <a:r>
            <a:rPr lang="es-ES" b="1" dirty="0" smtClean="0"/>
            <a:t>Coordinación del programa</a:t>
          </a:r>
          <a:endParaRPr lang="es-ES" b="1" dirty="0"/>
        </a:p>
      </dgm:t>
    </dgm:pt>
    <dgm:pt modelId="{2C99EB6C-C58E-4401-BE39-5246C0421FC2}" type="parTrans" cxnId="{887BEAD7-EBF9-41F0-BFC9-746FC1832F88}">
      <dgm:prSet/>
      <dgm:spPr/>
      <dgm:t>
        <a:bodyPr/>
        <a:lstStyle/>
        <a:p>
          <a:endParaRPr lang="es-ES"/>
        </a:p>
      </dgm:t>
    </dgm:pt>
    <dgm:pt modelId="{01E43C20-13C9-459A-82E3-7BFDD5099B81}" type="sibTrans" cxnId="{887BEAD7-EBF9-41F0-BFC9-746FC1832F88}">
      <dgm:prSet/>
      <dgm:spPr/>
      <dgm:t>
        <a:bodyPr/>
        <a:lstStyle/>
        <a:p>
          <a:endParaRPr lang="es-ES"/>
        </a:p>
      </dgm:t>
    </dgm:pt>
    <dgm:pt modelId="{98E9E687-EB87-401B-8DEF-A12B759EBFE7}" type="pres">
      <dgm:prSet presAssocID="{CEBF5D7C-F549-4F1F-8409-D5220E5AF1F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6E1CF79F-B1E3-4255-8EF2-AA8D3E5F0002}" type="pres">
      <dgm:prSet presAssocID="{8DB94EDC-F5C8-4E9A-8F6A-0C5605E6D5BA}" presName="hierRoot1" presStyleCnt="0"/>
      <dgm:spPr/>
      <dgm:t>
        <a:bodyPr/>
        <a:lstStyle/>
        <a:p>
          <a:endParaRPr lang="es-ES"/>
        </a:p>
      </dgm:t>
    </dgm:pt>
    <dgm:pt modelId="{D0A2FD88-FE21-4D0C-824C-9D62496101DA}" type="pres">
      <dgm:prSet presAssocID="{8DB94EDC-F5C8-4E9A-8F6A-0C5605E6D5BA}" presName="composite" presStyleCnt="0"/>
      <dgm:spPr/>
      <dgm:t>
        <a:bodyPr/>
        <a:lstStyle/>
        <a:p>
          <a:endParaRPr lang="es-ES"/>
        </a:p>
      </dgm:t>
    </dgm:pt>
    <dgm:pt modelId="{1E05F49F-9733-4B00-91F6-75D3140A6CB6}" type="pres">
      <dgm:prSet presAssocID="{8DB94EDC-F5C8-4E9A-8F6A-0C5605E6D5BA}" presName="background" presStyleLbl="node0" presStyleIdx="0" presStyleCnt="2"/>
      <dgm:spPr/>
      <dgm:t>
        <a:bodyPr/>
        <a:lstStyle/>
        <a:p>
          <a:endParaRPr lang="es-ES"/>
        </a:p>
      </dgm:t>
    </dgm:pt>
    <dgm:pt modelId="{CE78754F-0940-44E7-9A02-F7FDAE3ECAC6}" type="pres">
      <dgm:prSet presAssocID="{8DB94EDC-F5C8-4E9A-8F6A-0C5605E6D5BA}" presName="text" presStyleLbl="fgAcc0" presStyleIdx="0" presStyleCnt="2" custScaleX="94753" custScaleY="64839" custLinFactNeighborX="-17263" custLinFactNeighborY="38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683BB10-31A8-42BE-8FBA-8DD9880B034D}" type="pres">
      <dgm:prSet presAssocID="{8DB94EDC-F5C8-4E9A-8F6A-0C5605E6D5BA}" presName="hierChild2" presStyleCnt="0"/>
      <dgm:spPr/>
      <dgm:t>
        <a:bodyPr/>
        <a:lstStyle/>
        <a:p>
          <a:endParaRPr lang="es-ES"/>
        </a:p>
      </dgm:t>
    </dgm:pt>
    <dgm:pt modelId="{A27D3409-9B5F-456D-B029-1C3F3C743955}" type="pres">
      <dgm:prSet presAssocID="{5FF89900-6CF4-4F00-9717-3C8614127839}" presName="Name10" presStyleLbl="parChTrans1D2" presStyleIdx="0" presStyleCnt="2"/>
      <dgm:spPr/>
      <dgm:t>
        <a:bodyPr/>
        <a:lstStyle/>
        <a:p>
          <a:endParaRPr lang="es-ES"/>
        </a:p>
      </dgm:t>
    </dgm:pt>
    <dgm:pt modelId="{54AE3E15-002D-44DF-9FA8-B3F1FEDB6F9D}" type="pres">
      <dgm:prSet presAssocID="{0594E1B2-3840-4433-83A3-8047056723DF}" presName="hierRoot2" presStyleCnt="0"/>
      <dgm:spPr/>
    </dgm:pt>
    <dgm:pt modelId="{2AD762DB-8ADB-49A4-883C-5ED1A03D3244}" type="pres">
      <dgm:prSet presAssocID="{0594E1B2-3840-4433-83A3-8047056723DF}" presName="composite2" presStyleCnt="0"/>
      <dgm:spPr/>
    </dgm:pt>
    <dgm:pt modelId="{09832C68-ADCF-47CE-B4DE-6EA8DFFBB9B2}" type="pres">
      <dgm:prSet presAssocID="{0594E1B2-3840-4433-83A3-8047056723DF}" presName="background2" presStyleLbl="asst1" presStyleIdx="0" presStyleCnt="3"/>
      <dgm:spPr/>
    </dgm:pt>
    <dgm:pt modelId="{674B33E0-ACAC-4F4A-AC7D-2F153F691368}" type="pres">
      <dgm:prSet presAssocID="{0594E1B2-3840-4433-83A3-8047056723DF}" presName="text2" presStyleLbl="fgAcc2" presStyleIdx="0" presStyleCnt="2" custScaleX="68916" custScaleY="74432" custLinFactNeighborX="-71932" custLinFactNeighborY="-260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753D6B3-23BE-4AE1-B8C4-07F5FF0A70E1}" type="pres">
      <dgm:prSet presAssocID="{0594E1B2-3840-4433-83A3-8047056723DF}" presName="hierChild3" presStyleCnt="0"/>
      <dgm:spPr/>
    </dgm:pt>
    <dgm:pt modelId="{96A64E06-61A1-4EC8-A075-528862F23F7E}" type="pres">
      <dgm:prSet presAssocID="{598A1E09-DD67-44C0-956B-A7FC8C93809E}" presName="Name17" presStyleLbl="parChTrans1D3" presStyleIdx="0" presStyleCnt="3"/>
      <dgm:spPr/>
      <dgm:t>
        <a:bodyPr/>
        <a:lstStyle/>
        <a:p>
          <a:endParaRPr lang="es-ES"/>
        </a:p>
      </dgm:t>
    </dgm:pt>
    <dgm:pt modelId="{1259552E-25F4-40A1-B1EE-73C8956A8FBC}" type="pres">
      <dgm:prSet presAssocID="{AF64AB06-020B-43A9-9F16-C15D122E81C4}" presName="hierRoot3" presStyleCnt="0"/>
      <dgm:spPr/>
    </dgm:pt>
    <dgm:pt modelId="{F77B682F-D24B-4CD8-AAD8-329C94CBC577}" type="pres">
      <dgm:prSet presAssocID="{AF64AB06-020B-43A9-9F16-C15D122E81C4}" presName="composite3" presStyleCnt="0"/>
      <dgm:spPr/>
    </dgm:pt>
    <dgm:pt modelId="{807CFC1E-44F1-41F8-9B0A-4AD713E05A35}" type="pres">
      <dgm:prSet presAssocID="{AF64AB06-020B-43A9-9F16-C15D122E81C4}" presName="background3" presStyleLbl="asst1" presStyleIdx="1" presStyleCnt="3"/>
      <dgm:spPr/>
    </dgm:pt>
    <dgm:pt modelId="{81E2011C-201A-443D-98F5-D0C1C67E4FB7}" type="pres">
      <dgm:prSet presAssocID="{AF64AB06-020B-43A9-9F16-C15D122E81C4}" presName="text3" presStyleLbl="fgAcc3" presStyleIdx="0" presStyleCnt="3" custScaleX="70098" custScaleY="91836" custLinFactNeighborX="-734" custLinFactNeighborY="-576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54A996A-DACB-49C0-9854-302F26D47B05}" type="pres">
      <dgm:prSet presAssocID="{AF64AB06-020B-43A9-9F16-C15D122E81C4}" presName="hierChild4" presStyleCnt="0"/>
      <dgm:spPr/>
    </dgm:pt>
    <dgm:pt modelId="{AF74D685-7AFD-4EBD-9F27-6A7EB77096CB}" type="pres">
      <dgm:prSet presAssocID="{416CDAE7-325F-46E6-8E49-D0A9A299A65D}" presName="Name17" presStyleLbl="parChTrans1D3" presStyleIdx="1" presStyleCnt="3"/>
      <dgm:spPr/>
      <dgm:t>
        <a:bodyPr/>
        <a:lstStyle/>
        <a:p>
          <a:endParaRPr lang="es-ES"/>
        </a:p>
      </dgm:t>
    </dgm:pt>
    <dgm:pt modelId="{E78EA7D2-C330-4F22-8D1D-EF6C1E2DFB8E}" type="pres">
      <dgm:prSet presAssocID="{D75340CC-9054-4688-98AC-6050DDD2E09E}" presName="hierRoot3" presStyleCnt="0"/>
      <dgm:spPr/>
    </dgm:pt>
    <dgm:pt modelId="{68740D3D-5E3D-4C85-BF98-F4797D6FC0B4}" type="pres">
      <dgm:prSet presAssocID="{D75340CC-9054-4688-98AC-6050DDD2E09E}" presName="composite3" presStyleCnt="0"/>
      <dgm:spPr/>
    </dgm:pt>
    <dgm:pt modelId="{EBB45221-4553-4D1F-98A5-003697E290A6}" type="pres">
      <dgm:prSet presAssocID="{D75340CC-9054-4688-98AC-6050DDD2E09E}" presName="background3" presStyleLbl="asst1" presStyleIdx="2" presStyleCnt="3"/>
      <dgm:spPr/>
    </dgm:pt>
    <dgm:pt modelId="{D2EB2B80-9D23-47A1-888B-8A1BB5D54AEB}" type="pres">
      <dgm:prSet presAssocID="{D75340CC-9054-4688-98AC-6050DDD2E09E}" presName="text3" presStyleLbl="fgAcc3" presStyleIdx="1" presStyleCnt="3" custScaleX="62202" custScaleY="88574" custLinFactNeighborX="261" custLinFactNeighborY="-46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78EF4C-8550-4A74-9115-7D27F79A9C97}" type="pres">
      <dgm:prSet presAssocID="{D75340CC-9054-4688-98AC-6050DDD2E09E}" presName="hierChild4" presStyleCnt="0"/>
      <dgm:spPr/>
    </dgm:pt>
    <dgm:pt modelId="{419CF77E-3EEA-4699-8AC1-1BD1DE6DDC2D}" type="pres">
      <dgm:prSet presAssocID="{486E7AA2-ADB7-4294-B46F-97FF3370CD87}" presName="Name10" presStyleLbl="parChTrans1D2" presStyleIdx="1" presStyleCnt="2"/>
      <dgm:spPr/>
      <dgm:t>
        <a:bodyPr/>
        <a:lstStyle/>
        <a:p>
          <a:endParaRPr lang="es-ES"/>
        </a:p>
      </dgm:t>
    </dgm:pt>
    <dgm:pt modelId="{1663A082-3ED3-4F46-91E3-2FA6E2FBC4AE}" type="pres">
      <dgm:prSet presAssocID="{A4D7C240-F824-4FA6-8268-0A95A6DE4BAB}" presName="hierRoot2" presStyleCnt="0"/>
      <dgm:spPr/>
      <dgm:t>
        <a:bodyPr/>
        <a:lstStyle/>
        <a:p>
          <a:endParaRPr lang="es-ES"/>
        </a:p>
      </dgm:t>
    </dgm:pt>
    <dgm:pt modelId="{AFD22FB8-8AAF-477A-B990-3866EE75B860}" type="pres">
      <dgm:prSet presAssocID="{A4D7C240-F824-4FA6-8268-0A95A6DE4BAB}" presName="composite2" presStyleCnt="0"/>
      <dgm:spPr/>
      <dgm:t>
        <a:bodyPr/>
        <a:lstStyle/>
        <a:p>
          <a:endParaRPr lang="es-ES"/>
        </a:p>
      </dgm:t>
    </dgm:pt>
    <dgm:pt modelId="{5B4DDC7E-7941-4B0E-B9EE-AC58FDF55273}" type="pres">
      <dgm:prSet presAssocID="{A4D7C240-F824-4FA6-8268-0A95A6DE4BAB}" presName="background2" presStyleLbl="node2" presStyleIdx="0" presStyleCnt="1"/>
      <dgm:spPr/>
      <dgm:t>
        <a:bodyPr/>
        <a:lstStyle/>
        <a:p>
          <a:endParaRPr lang="es-ES"/>
        </a:p>
      </dgm:t>
    </dgm:pt>
    <dgm:pt modelId="{C30988AC-05CE-4929-8296-704A456BFEA8}" type="pres">
      <dgm:prSet presAssocID="{A4D7C240-F824-4FA6-8268-0A95A6DE4BAB}" presName="text2" presStyleLbl="fgAcc2" presStyleIdx="1" presStyleCnt="2" custScaleX="64715" custScaleY="72255" custLinFactNeighborX="71026" custLinFactNeighborY="-661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7864259-E0A8-475A-8F26-2B7FEB554B73}" type="pres">
      <dgm:prSet presAssocID="{A4D7C240-F824-4FA6-8268-0A95A6DE4BAB}" presName="hierChild3" presStyleCnt="0"/>
      <dgm:spPr/>
      <dgm:t>
        <a:bodyPr/>
        <a:lstStyle/>
        <a:p>
          <a:endParaRPr lang="es-ES"/>
        </a:p>
      </dgm:t>
    </dgm:pt>
    <dgm:pt modelId="{428A92EF-5764-42C1-8432-BFD5DF3CB707}" type="pres">
      <dgm:prSet presAssocID="{7800103D-A323-46AD-8EE1-97CF6B4FF49F}" presName="Name17" presStyleLbl="parChTrans1D3" presStyleIdx="2" presStyleCnt="3"/>
      <dgm:spPr/>
      <dgm:t>
        <a:bodyPr/>
        <a:lstStyle/>
        <a:p>
          <a:endParaRPr lang="es-ES"/>
        </a:p>
      </dgm:t>
    </dgm:pt>
    <dgm:pt modelId="{20E257E7-2526-4C65-8412-6B04E09EA69B}" type="pres">
      <dgm:prSet presAssocID="{BCAEE99C-454F-4F6B-B0B1-4C66D8C18A8F}" presName="hierRoot3" presStyleCnt="0"/>
      <dgm:spPr/>
      <dgm:t>
        <a:bodyPr/>
        <a:lstStyle/>
        <a:p>
          <a:endParaRPr lang="es-ES"/>
        </a:p>
      </dgm:t>
    </dgm:pt>
    <dgm:pt modelId="{C0440240-9896-44D7-A1A5-F9377492C2B3}" type="pres">
      <dgm:prSet presAssocID="{BCAEE99C-454F-4F6B-B0B1-4C66D8C18A8F}" presName="composite3" presStyleCnt="0"/>
      <dgm:spPr/>
      <dgm:t>
        <a:bodyPr/>
        <a:lstStyle/>
        <a:p>
          <a:endParaRPr lang="es-ES"/>
        </a:p>
      </dgm:t>
    </dgm:pt>
    <dgm:pt modelId="{4FB70C43-D6D1-428C-BAAB-982B1CE1E8A1}" type="pres">
      <dgm:prSet presAssocID="{BCAEE99C-454F-4F6B-B0B1-4C66D8C18A8F}" presName="background3" presStyleLbl="node3" presStyleIdx="0" presStyleCnt="1"/>
      <dgm:spPr/>
      <dgm:t>
        <a:bodyPr/>
        <a:lstStyle/>
        <a:p>
          <a:endParaRPr lang="es-ES"/>
        </a:p>
      </dgm:t>
    </dgm:pt>
    <dgm:pt modelId="{9F705569-B3E4-494C-B6EA-D31FBCC82F7A}" type="pres">
      <dgm:prSet presAssocID="{BCAEE99C-454F-4F6B-B0B1-4C66D8C18A8F}" presName="text3" presStyleLbl="fgAcc3" presStyleIdx="2" presStyleCnt="3" custScaleX="70482" custScaleY="86114" custLinFactNeighborX="44726" custLinFactNeighborY="-44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CC95373-F219-4562-BDAA-9BE5330862D7}" type="pres">
      <dgm:prSet presAssocID="{BCAEE99C-454F-4F6B-B0B1-4C66D8C18A8F}" presName="hierChild4" presStyleCnt="0"/>
      <dgm:spPr/>
      <dgm:t>
        <a:bodyPr/>
        <a:lstStyle/>
        <a:p>
          <a:endParaRPr lang="es-ES"/>
        </a:p>
      </dgm:t>
    </dgm:pt>
    <dgm:pt modelId="{E3C61A63-5495-4EBC-80FE-A75F6297F539}" type="pres">
      <dgm:prSet presAssocID="{A2689F8B-E762-451F-B24B-6749568FC18B}" presName="hierRoot1" presStyleCnt="0"/>
      <dgm:spPr/>
    </dgm:pt>
    <dgm:pt modelId="{A74FEF1E-C90C-47E8-8D14-C9D50719404F}" type="pres">
      <dgm:prSet presAssocID="{A2689F8B-E762-451F-B24B-6749568FC18B}" presName="composite" presStyleCnt="0"/>
      <dgm:spPr/>
    </dgm:pt>
    <dgm:pt modelId="{B73891AA-D755-4472-A670-A99575E1B390}" type="pres">
      <dgm:prSet presAssocID="{A2689F8B-E762-451F-B24B-6749568FC18B}" presName="background" presStyleLbl="node0" presStyleIdx="1" presStyleCnt="2"/>
      <dgm:spPr/>
    </dgm:pt>
    <dgm:pt modelId="{80C28775-B846-4A32-B764-E9304E069D53}" type="pres">
      <dgm:prSet presAssocID="{A2689F8B-E762-451F-B24B-6749568FC18B}" presName="text" presStyleLbl="fgAcc0" presStyleIdx="1" presStyleCnt="2" custScaleX="82382" custScaleY="54859" custLinFactX="-20599" custLinFactNeighborX="-100000" custLinFactNeighborY="885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5F070B5-04B8-47CB-95C7-6C079A4450D6}" type="pres">
      <dgm:prSet presAssocID="{A2689F8B-E762-451F-B24B-6749568FC18B}" presName="hierChild2" presStyleCnt="0"/>
      <dgm:spPr/>
    </dgm:pt>
  </dgm:ptLst>
  <dgm:cxnLst>
    <dgm:cxn modelId="{2C8D5E9B-9BBC-45ED-8431-956CF0B95236}" srcId="{8DB94EDC-F5C8-4E9A-8F6A-0C5605E6D5BA}" destId="{A4D7C240-F824-4FA6-8268-0A95A6DE4BAB}" srcOrd="1" destOrd="0" parTransId="{486E7AA2-ADB7-4294-B46F-97FF3370CD87}" sibTransId="{A868B253-A0B3-4745-95F1-B44D04CF46BF}"/>
    <dgm:cxn modelId="{887BEAD7-EBF9-41F0-BFC9-746FC1832F88}" srcId="{CEBF5D7C-F549-4F1F-8409-D5220E5AF1FF}" destId="{A2689F8B-E762-451F-B24B-6749568FC18B}" srcOrd="1" destOrd="0" parTransId="{2C99EB6C-C58E-4401-BE39-5246C0421FC2}" sibTransId="{01E43C20-13C9-459A-82E3-7BFDD5099B81}"/>
    <dgm:cxn modelId="{B4D16970-7C40-4ED8-AABA-B7BE467D6080}" srcId="{0594E1B2-3840-4433-83A3-8047056723DF}" destId="{AF64AB06-020B-43A9-9F16-C15D122E81C4}" srcOrd="0" destOrd="0" parTransId="{598A1E09-DD67-44C0-956B-A7FC8C93809E}" sibTransId="{CD36A3A5-66BE-49EC-8D7F-435AD9E9B24D}"/>
    <dgm:cxn modelId="{7655A78F-B88C-4C5E-B3F8-BE376773D76B}" type="presOf" srcId="{AF64AB06-020B-43A9-9F16-C15D122E81C4}" destId="{81E2011C-201A-443D-98F5-D0C1C67E4FB7}" srcOrd="0" destOrd="0" presId="urn:microsoft.com/office/officeart/2005/8/layout/hierarchy1"/>
    <dgm:cxn modelId="{3255DA7D-3AB1-47A0-94C5-0868C0D8CADE}" type="presOf" srcId="{486E7AA2-ADB7-4294-B46F-97FF3370CD87}" destId="{419CF77E-3EEA-4699-8AC1-1BD1DE6DDC2D}" srcOrd="0" destOrd="0" presId="urn:microsoft.com/office/officeart/2005/8/layout/hierarchy1"/>
    <dgm:cxn modelId="{28356D1A-80F2-4BE9-93D4-1AE54C266F9A}" type="presOf" srcId="{7800103D-A323-46AD-8EE1-97CF6B4FF49F}" destId="{428A92EF-5764-42C1-8432-BFD5DF3CB707}" srcOrd="0" destOrd="0" presId="urn:microsoft.com/office/officeart/2005/8/layout/hierarchy1"/>
    <dgm:cxn modelId="{547EF009-7A27-473C-A0F5-E463CFECB019}" srcId="{8DB94EDC-F5C8-4E9A-8F6A-0C5605E6D5BA}" destId="{0594E1B2-3840-4433-83A3-8047056723DF}" srcOrd="0" destOrd="0" parTransId="{5FF89900-6CF4-4F00-9717-3C8614127839}" sibTransId="{E57C8525-6502-4C37-A03A-64226B23170F}"/>
    <dgm:cxn modelId="{8F19ECBC-71CF-4D3B-AB4B-A3C74478DFA2}" srcId="{A4D7C240-F824-4FA6-8268-0A95A6DE4BAB}" destId="{BCAEE99C-454F-4F6B-B0B1-4C66D8C18A8F}" srcOrd="0" destOrd="0" parTransId="{7800103D-A323-46AD-8EE1-97CF6B4FF49F}" sibTransId="{E7A92F29-C4DC-47BB-BA1E-BB7EC3CC17C3}"/>
    <dgm:cxn modelId="{5879254A-A351-49FB-B52D-50C8091D5202}" type="presOf" srcId="{BCAEE99C-454F-4F6B-B0B1-4C66D8C18A8F}" destId="{9F705569-B3E4-494C-B6EA-D31FBCC82F7A}" srcOrd="0" destOrd="0" presId="urn:microsoft.com/office/officeart/2005/8/layout/hierarchy1"/>
    <dgm:cxn modelId="{10286DBF-6C1F-4ADD-8BBD-B6BBEF3544E2}" srcId="{CEBF5D7C-F549-4F1F-8409-D5220E5AF1FF}" destId="{8DB94EDC-F5C8-4E9A-8F6A-0C5605E6D5BA}" srcOrd="0" destOrd="0" parTransId="{639E17CD-CE99-4FD4-8088-5C1153DF1013}" sibTransId="{85711022-DAD4-45D7-8249-CAFBD8A4C40A}"/>
    <dgm:cxn modelId="{1181965C-DA60-43B7-8E7F-1CB848E0913C}" type="presOf" srcId="{416CDAE7-325F-46E6-8E49-D0A9A299A65D}" destId="{AF74D685-7AFD-4EBD-9F27-6A7EB77096CB}" srcOrd="0" destOrd="0" presId="urn:microsoft.com/office/officeart/2005/8/layout/hierarchy1"/>
    <dgm:cxn modelId="{724C3094-B6D1-46BE-AB3A-A69C057E2ECA}" type="presOf" srcId="{A2689F8B-E762-451F-B24B-6749568FC18B}" destId="{80C28775-B846-4A32-B764-E9304E069D53}" srcOrd="0" destOrd="0" presId="urn:microsoft.com/office/officeart/2005/8/layout/hierarchy1"/>
    <dgm:cxn modelId="{0168C545-F4B3-4A03-847C-B0916CE7C98C}" type="presOf" srcId="{A4D7C240-F824-4FA6-8268-0A95A6DE4BAB}" destId="{C30988AC-05CE-4929-8296-704A456BFEA8}" srcOrd="0" destOrd="0" presId="urn:microsoft.com/office/officeart/2005/8/layout/hierarchy1"/>
    <dgm:cxn modelId="{B6FF22AF-64F4-4EE2-8023-38B3D8FD5ECA}" type="presOf" srcId="{5FF89900-6CF4-4F00-9717-3C8614127839}" destId="{A27D3409-9B5F-456D-B029-1C3F3C743955}" srcOrd="0" destOrd="0" presId="urn:microsoft.com/office/officeart/2005/8/layout/hierarchy1"/>
    <dgm:cxn modelId="{3A6A8EC2-F206-4EB5-AE4C-B8B01EE01DBA}" srcId="{0594E1B2-3840-4433-83A3-8047056723DF}" destId="{D75340CC-9054-4688-98AC-6050DDD2E09E}" srcOrd="1" destOrd="0" parTransId="{416CDAE7-325F-46E6-8E49-D0A9A299A65D}" sibTransId="{873CED34-82EB-4625-B4DB-2FC7AF758CDA}"/>
    <dgm:cxn modelId="{24C63770-F5ED-4339-B7E6-A390DE813F3E}" type="presOf" srcId="{0594E1B2-3840-4433-83A3-8047056723DF}" destId="{674B33E0-ACAC-4F4A-AC7D-2F153F691368}" srcOrd="0" destOrd="0" presId="urn:microsoft.com/office/officeart/2005/8/layout/hierarchy1"/>
    <dgm:cxn modelId="{6AE63A5D-9746-4064-AA07-DD2C4EB75846}" type="presOf" srcId="{8DB94EDC-F5C8-4E9A-8F6A-0C5605E6D5BA}" destId="{CE78754F-0940-44E7-9A02-F7FDAE3ECAC6}" srcOrd="0" destOrd="0" presId="urn:microsoft.com/office/officeart/2005/8/layout/hierarchy1"/>
    <dgm:cxn modelId="{57C83171-4330-4910-9694-059B04DB4E12}" type="presOf" srcId="{CEBF5D7C-F549-4F1F-8409-D5220E5AF1FF}" destId="{98E9E687-EB87-401B-8DEF-A12B759EBFE7}" srcOrd="0" destOrd="0" presId="urn:microsoft.com/office/officeart/2005/8/layout/hierarchy1"/>
    <dgm:cxn modelId="{B0F7DFB5-EC2E-4656-878A-B90AD25F864E}" type="presOf" srcId="{D75340CC-9054-4688-98AC-6050DDD2E09E}" destId="{D2EB2B80-9D23-47A1-888B-8A1BB5D54AEB}" srcOrd="0" destOrd="0" presId="urn:microsoft.com/office/officeart/2005/8/layout/hierarchy1"/>
    <dgm:cxn modelId="{AE042EC5-8E62-4401-959A-AC3F52D641EA}" type="presOf" srcId="{598A1E09-DD67-44C0-956B-A7FC8C93809E}" destId="{96A64E06-61A1-4EC8-A075-528862F23F7E}" srcOrd="0" destOrd="0" presId="urn:microsoft.com/office/officeart/2005/8/layout/hierarchy1"/>
    <dgm:cxn modelId="{7B8B61DB-2DE1-4A6C-848E-374B415EE601}" type="presParOf" srcId="{98E9E687-EB87-401B-8DEF-A12B759EBFE7}" destId="{6E1CF79F-B1E3-4255-8EF2-AA8D3E5F0002}" srcOrd="0" destOrd="0" presId="urn:microsoft.com/office/officeart/2005/8/layout/hierarchy1"/>
    <dgm:cxn modelId="{30D8C924-DF67-46D3-9020-98E860132939}" type="presParOf" srcId="{6E1CF79F-B1E3-4255-8EF2-AA8D3E5F0002}" destId="{D0A2FD88-FE21-4D0C-824C-9D62496101DA}" srcOrd="0" destOrd="0" presId="urn:microsoft.com/office/officeart/2005/8/layout/hierarchy1"/>
    <dgm:cxn modelId="{AECD9EC1-F6E5-4B04-A7C3-7D4C642A1F46}" type="presParOf" srcId="{D0A2FD88-FE21-4D0C-824C-9D62496101DA}" destId="{1E05F49F-9733-4B00-91F6-75D3140A6CB6}" srcOrd="0" destOrd="0" presId="urn:microsoft.com/office/officeart/2005/8/layout/hierarchy1"/>
    <dgm:cxn modelId="{8AC0F1AB-A6A0-4F25-BBAF-23A61FED7346}" type="presParOf" srcId="{D0A2FD88-FE21-4D0C-824C-9D62496101DA}" destId="{CE78754F-0940-44E7-9A02-F7FDAE3ECAC6}" srcOrd="1" destOrd="0" presId="urn:microsoft.com/office/officeart/2005/8/layout/hierarchy1"/>
    <dgm:cxn modelId="{8076977A-FF46-4282-9EB8-08C7643478FD}" type="presParOf" srcId="{6E1CF79F-B1E3-4255-8EF2-AA8D3E5F0002}" destId="{F683BB10-31A8-42BE-8FBA-8DD9880B034D}" srcOrd="1" destOrd="0" presId="urn:microsoft.com/office/officeart/2005/8/layout/hierarchy1"/>
    <dgm:cxn modelId="{E51DF07E-0042-4388-95E1-790DFEF195CF}" type="presParOf" srcId="{F683BB10-31A8-42BE-8FBA-8DD9880B034D}" destId="{A27D3409-9B5F-456D-B029-1C3F3C743955}" srcOrd="0" destOrd="0" presId="urn:microsoft.com/office/officeart/2005/8/layout/hierarchy1"/>
    <dgm:cxn modelId="{22426CC1-5E38-468E-B5D9-2B12672D25E9}" type="presParOf" srcId="{F683BB10-31A8-42BE-8FBA-8DD9880B034D}" destId="{54AE3E15-002D-44DF-9FA8-B3F1FEDB6F9D}" srcOrd="1" destOrd="0" presId="urn:microsoft.com/office/officeart/2005/8/layout/hierarchy1"/>
    <dgm:cxn modelId="{88A7901F-E695-4557-A1E9-5E3A374B8111}" type="presParOf" srcId="{54AE3E15-002D-44DF-9FA8-B3F1FEDB6F9D}" destId="{2AD762DB-8ADB-49A4-883C-5ED1A03D3244}" srcOrd="0" destOrd="0" presId="urn:microsoft.com/office/officeart/2005/8/layout/hierarchy1"/>
    <dgm:cxn modelId="{F5E02B4D-5669-443D-83A1-C813F12D8D9D}" type="presParOf" srcId="{2AD762DB-8ADB-49A4-883C-5ED1A03D3244}" destId="{09832C68-ADCF-47CE-B4DE-6EA8DFFBB9B2}" srcOrd="0" destOrd="0" presId="urn:microsoft.com/office/officeart/2005/8/layout/hierarchy1"/>
    <dgm:cxn modelId="{C44B1603-6129-403E-8ADA-9B5DF63D1EDA}" type="presParOf" srcId="{2AD762DB-8ADB-49A4-883C-5ED1A03D3244}" destId="{674B33E0-ACAC-4F4A-AC7D-2F153F691368}" srcOrd="1" destOrd="0" presId="urn:microsoft.com/office/officeart/2005/8/layout/hierarchy1"/>
    <dgm:cxn modelId="{419C8DCC-0E23-4C24-8E49-5AA3D14A5D59}" type="presParOf" srcId="{54AE3E15-002D-44DF-9FA8-B3F1FEDB6F9D}" destId="{A753D6B3-23BE-4AE1-B8C4-07F5FF0A70E1}" srcOrd="1" destOrd="0" presId="urn:microsoft.com/office/officeart/2005/8/layout/hierarchy1"/>
    <dgm:cxn modelId="{F44F5A91-7741-4AA1-B310-DF8D09168DA6}" type="presParOf" srcId="{A753D6B3-23BE-4AE1-B8C4-07F5FF0A70E1}" destId="{96A64E06-61A1-4EC8-A075-528862F23F7E}" srcOrd="0" destOrd="0" presId="urn:microsoft.com/office/officeart/2005/8/layout/hierarchy1"/>
    <dgm:cxn modelId="{017EA957-FB76-47CF-9A1E-805592775636}" type="presParOf" srcId="{A753D6B3-23BE-4AE1-B8C4-07F5FF0A70E1}" destId="{1259552E-25F4-40A1-B1EE-73C8956A8FBC}" srcOrd="1" destOrd="0" presId="urn:microsoft.com/office/officeart/2005/8/layout/hierarchy1"/>
    <dgm:cxn modelId="{28C824C9-4AD0-47FA-BBFC-A16074B2E36E}" type="presParOf" srcId="{1259552E-25F4-40A1-B1EE-73C8956A8FBC}" destId="{F77B682F-D24B-4CD8-AAD8-329C94CBC577}" srcOrd="0" destOrd="0" presId="urn:microsoft.com/office/officeart/2005/8/layout/hierarchy1"/>
    <dgm:cxn modelId="{A7D82EF9-C2E3-4998-A35F-5FE246E0D72E}" type="presParOf" srcId="{F77B682F-D24B-4CD8-AAD8-329C94CBC577}" destId="{807CFC1E-44F1-41F8-9B0A-4AD713E05A35}" srcOrd="0" destOrd="0" presId="urn:microsoft.com/office/officeart/2005/8/layout/hierarchy1"/>
    <dgm:cxn modelId="{04742E22-B864-4F2C-892C-0CB942378FE0}" type="presParOf" srcId="{F77B682F-D24B-4CD8-AAD8-329C94CBC577}" destId="{81E2011C-201A-443D-98F5-D0C1C67E4FB7}" srcOrd="1" destOrd="0" presId="urn:microsoft.com/office/officeart/2005/8/layout/hierarchy1"/>
    <dgm:cxn modelId="{07F273E7-0F7B-4F18-931B-41DA83982184}" type="presParOf" srcId="{1259552E-25F4-40A1-B1EE-73C8956A8FBC}" destId="{A54A996A-DACB-49C0-9854-302F26D47B05}" srcOrd="1" destOrd="0" presId="urn:microsoft.com/office/officeart/2005/8/layout/hierarchy1"/>
    <dgm:cxn modelId="{FBF78F66-77BC-43EC-8819-C39486711D0C}" type="presParOf" srcId="{A753D6B3-23BE-4AE1-B8C4-07F5FF0A70E1}" destId="{AF74D685-7AFD-4EBD-9F27-6A7EB77096CB}" srcOrd="2" destOrd="0" presId="urn:microsoft.com/office/officeart/2005/8/layout/hierarchy1"/>
    <dgm:cxn modelId="{9E19ABEE-27DD-4FEC-96BC-E6FADB922687}" type="presParOf" srcId="{A753D6B3-23BE-4AE1-B8C4-07F5FF0A70E1}" destId="{E78EA7D2-C330-4F22-8D1D-EF6C1E2DFB8E}" srcOrd="3" destOrd="0" presId="urn:microsoft.com/office/officeart/2005/8/layout/hierarchy1"/>
    <dgm:cxn modelId="{9217AF62-B405-4815-9C5D-AE08571F4A13}" type="presParOf" srcId="{E78EA7D2-C330-4F22-8D1D-EF6C1E2DFB8E}" destId="{68740D3D-5E3D-4C85-BF98-F4797D6FC0B4}" srcOrd="0" destOrd="0" presId="urn:microsoft.com/office/officeart/2005/8/layout/hierarchy1"/>
    <dgm:cxn modelId="{9EE9BF2F-BE7B-4A80-A7B6-D57205287AC4}" type="presParOf" srcId="{68740D3D-5E3D-4C85-BF98-F4797D6FC0B4}" destId="{EBB45221-4553-4D1F-98A5-003697E290A6}" srcOrd="0" destOrd="0" presId="urn:microsoft.com/office/officeart/2005/8/layout/hierarchy1"/>
    <dgm:cxn modelId="{C2FBC9C9-3CD3-4996-A84B-816E68746CE8}" type="presParOf" srcId="{68740D3D-5E3D-4C85-BF98-F4797D6FC0B4}" destId="{D2EB2B80-9D23-47A1-888B-8A1BB5D54AEB}" srcOrd="1" destOrd="0" presId="urn:microsoft.com/office/officeart/2005/8/layout/hierarchy1"/>
    <dgm:cxn modelId="{939AD10E-33C2-4806-82E7-503CF8BA5DB5}" type="presParOf" srcId="{E78EA7D2-C330-4F22-8D1D-EF6C1E2DFB8E}" destId="{B778EF4C-8550-4A74-9115-7D27F79A9C97}" srcOrd="1" destOrd="0" presId="urn:microsoft.com/office/officeart/2005/8/layout/hierarchy1"/>
    <dgm:cxn modelId="{858F169A-EEEF-496E-8457-2654220877FC}" type="presParOf" srcId="{F683BB10-31A8-42BE-8FBA-8DD9880B034D}" destId="{419CF77E-3EEA-4699-8AC1-1BD1DE6DDC2D}" srcOrd="2" destOrd="0" presId="urn:microsoft.com/office/officeart/2005/8/layout/hierarchy1"/>
    <dgm:cxn modelId="{60AB3E0E-2B2E-4145-9960-C9B2DF50E3EE}" type="presParOf" srcId="{F683BB10-31A8-42BE-8FBA-8DD9880B034D}" destId="{1663A082-3ED3-4F46-91E3-2FA6E2FBC4AE}" srcOrd="3" destOrd="0" presId="urn:microsoft.com/office/officeart/2005/8/layout/hierarchy1"/>
    <dgm:cxn modelId="{469E1E2A-1D8E-41C5-9442-5652ABFEEDC1}" type="presParOf" srcId="{1663A082-3ED3-4F46-91E3-2FA6E2FBC4AE}" destId="{AFD22FB8-8AAF-477A-B990-3866EE75B860}" srcOrd="0" destOrd="0" presId="urn:microsoft.com/office/officeart/2005/8/layout/hierarchy1"/>
    <dgm:cxn modelId="{191ABC57-956C-45DB-A8F9-8BCAB98DE64E}" type="presParOf" srcId="{AFD22FB8-8AAF-477A-B990-3866EE75B860}" destId="{5B4DDC7E-7941-4B0E-B9EE-AC58FDF55273}" srcOrd="0" destOrd="0" presId="urn:microsoft.com/office/officeart/2005/8/layout/hierarchy1"/>
    <dgm:cxn modelId="{3C84E7F3-7690-4FAF-B68D-A0AD1925DBF1}" type="presParOf" srcId="{AFD22FB8-8AAF-477A-B990-3866EE75B860}" destId="{C30988AC-05CE-4929-8296-704A456BFEA8}" srcOrd="1" destOrd="0" presId="urn:microsoft.com/office/officeart/2005/8/layout/hierarchy1"/>
    <dgm:cxn modelId="{9BCC63A5-1E25-4122-98FD-7857DEEA2E14}" type="presParOf" srcId="{1663A082-3ED3-4F46-91E3-2FA6E2FBC4AE}" destId="{77864259-E0A8-475A-8F26-2B7FEB554B73}" srcOrd="1" destOrd="0" presId="urn:microsoft.com/office/officeart/2005/8/layout/hierarchy1"/>
    <dgm:cxn modelId="{325A70DC-D96C-4CE3-B39D-196145737772}" type="presParOf" srcId="{77864259-E0A8-475A-8F26-2B7FEB554B73}" destId="{428A92EF-5764-42C1-8432-BFD5DF3CB707}" srcOrd="0" destOrd="0" presId="urn:microsoft.com/office/officeart/2005/8/layout/hierarchy1"/>
    <dgm:cxn modelId="{3378C541-C487-49E5-AD6D-69EDE91855BB}" type="presParOf" srcId="{77864259-E0A8-475A-8F26-2B7FEB554B73}" destId="{20E257E7-2526-4C65-8412-6B04E09EA69B}" srcOrd="1" destOrd="0" presId="urn:microsoft.com/office/officeart/2005/8/layout/hierarchy1"/>
    <dgm:cxn modelId="{1164A01F-1871-4CE4-A7FA-991478B25944}" type="presParOf" srcId="{20E257E7-2526-4C65-8412-6B04E09EA69B}" destId="{C0440240-9896-44D7-A1A5-F9377492C2B3}" srcOrd="0" destOrd="0" presId="urn:microsoft.com/office/officeart/2005/8/layout/hierarchy1"/>
    <dgm:cxn modelId="{4EBAED7B-E2C1-4612-A6C9-38EB50E45328}" type="presParOf" srcId="{C0440240-9896-44D7-A1A5-F9377492C2B3}" destId="{4FB70C43-D6D1-428C-BAAB-982B1CE1E8A1}" srcOrd="0" destOrd="0" presId="urn:microsoft.com/office/officeart/2005/8/layout/hierarchy1"/>
    <dgm:cxn modelId="{62B2E6F6-09DB-468F-A9CC-F3F9459E78F1}" type="presParOf" srcId="{C0440240-9896-44D7-A1A5-F9377492C2B3}" destId="{9F705569-B3E4-494C-B6EA-D31FBCC82F7A}" srcOrd="1" destOrd="0" presId="urn:microsoft.com/office/officeart/2005/8/layout/hierarchy1"/>
    <dgm:cxn modelId="{4472DF9A-F203-494F-B560-1E4C8BB46463}" type="presParOf" srcId="{20E257E7-2526-4C65-8412-6B04E09EA69B}" destId="{ACC95373-F219-4562-BDAA-9BE5330862D7}" srcOrd="1" destOrd="0" presId="urn:microsoft.com/office/officeart/2005/8/layout/hierarchy1"/>
    <dgm:cxn modelId="{5189D602-274E-42F5-8B4B-3F9C586EAFDC}" type="presParOf" srcId="{98E9E687-EB87-401B-8DEF-A12B759EBFE7}" destId="{E3C61A63-5495-4EBC-80FE-A75F6297F539}" srcOrd="1" destOrd="0" presId="urn:microsoft.com/office/officeart/2005/8/layout/hierarchy1"/>
    <dgm:cxn modelId="{DB32532B-E78A-45FB-B02E-CB71226ABB18}" type="presParOf" srcId="{E3C61A63-5495-4EBC-80FE-A75F6297F539}" destId="{A74FEF1E-C90C-47E8-8D14-C9D50719404F}" srcOrd="0" destOrd="0" presId="urn:microsoft.com/office/officeart/2005/8/layout/hierarchy1"/>
    <dgm:cxn modelId="{15DCF3C4-0D30-42D6-89A4-A94224360B58}" type="presParOf" srcId="{A74FEF1E-C90C-47E8-8D14-C9D50719404F}" destId="{B73891AA-D755-4472-A670-A99575E1B390}" srcOrd="0" destOrd="0" presId="urn:microsoft.com/office/officeart/2005/8/layout/hierarchy1"/>
    <dgm:cxn modelId="{E6FA03BB-5AD7-448A-8FD1-DD84EB405326}" type="presParOf" srcId="{A74FEF1E-C90C-47E8-8D14-C9D50719404F}" destId="{80C28775-B846-4A32-B764-E9304E069D53}" srcOrd="1" destOrd="0" presId="urn:microsoft.com/office/officeart/2005/8/layout/hierarchy1"/>
    <dgm:cxn modelId="{9044BAB6-1262-4BE3-AD4D-3F34FF9E9E2D}" type="presParOf" srcId="{E3C61A63-5495-4EBC-80FE-A75F6297F539}" destId="{45F070B5-04B8-47CB-95C7-6C079A4450D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7A1F03-D478-4ACF-9A49-0256CFC909EB}" type="doc">
      <dgm:prSet loTypeId="urn:microsoft.com/office/officeart/2005/8/layout/target3" loCatId="list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es-ES"/>
        </a:p>
      </dgm:t>
    </dgm:pt>
    <dgm:pt modelId="{C32471D1-675D-434B-AF0E-B5A3297AF2FC}">
      <dgm:prSet phldrT="[Texto]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 algn="just"/>
          <a:r>
            <a:rPr lang="es-ES" dirty="0" smtClean="0"/>
            <a:t>                                                                                                                                                                         </a:t>
          </a:r>
        </a:p>
      </dgm:t>
    </dgm:pt>
    <dgm:pt modelId="{EACE0999-68E8-4519-9C2E-FA28D9FCCC02}" type="parTrans" cxnId="{2949E4A9-560E-4543-9B30-0EA456FC2BB9}">
      <dgm:prSet/>
      <dgm:spPr/>
      <dgm:t>
        <a:bodyPr/>
        <a:lstStyle/>
        <a:p>
          <a:endParaRPr lang="es-ES"/>
        </a:p>
      </dgm:t>
    </dgm:pt>
    <dgm:pt modelId="{963AE469-192D-4D83-88DB-EEF49CF8B761}" type="sibTrans" cxnId="{2949E4A9-560E-4543-9B30-0EA456FC2BB9}">
      <dgm:prSet/>
      <dgm:spPr/>
      <dgm:t>
        <a:bodyPr/>
        <a:lstStyle/>
        <a:p>
          <a:endParaRPr lang="es-ES"/>
        </a:p>
      </dgm:t>
    </dgm:pt>
    <dgm:pt modelId="{5E877863-F89B-41A2-BF21-2CD1E521E2FC}">
      <dgm:prSet phldrT="[Texto]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s-ES_tradnl" b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Objetivo</a:t>
          </a:r>
          <a:endParaRPr lang="es-ES" smtClean="0"/>
        </a:p>
        <a:p>
          <a:endParaRPr lang="es-ES_tradnl" b="1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  <a:p>
          <a:r>
            <a:rPr lang="es-ES_tradnl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Implementar </a:t>
          </a:r>
        </a:p>
        <a:p>
          <a:r>
            <a:rPr lang="es-ES_tradnl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Coordinar</a:t>
          </a:r>
        </a:p>
        <a:p>
          <a:r>
            <a:rPr lang="es-ES_tradnl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Supervisar </a:t>
          </a:r>
        </a:p>
        <a:p>
          <a:r>
            <a:rPr lang="es-ES_tradnl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Evaluar</a:t>
          </a:r>
          <a:endParaRPr lang="es-MX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  <a:p>
          <a:endParaRPr lang="es-ES" dirty="0"/>
        </a:p>
      </dgm:t>
    </dgm:pt>
    <dgm:pt modelId="{7C13A21B-CE6C-485F-9733-FF4770B32D0A}" type="parTrans" cxnId="{D853E785-8547-4DAC-9507-A56DB7E91643}">
      <dgm:prSet/>
      <dgm:spPr/>
      <dgm:t>
        <a:bodyPr/>
        <a:lstStyle/>
        <a:p>
          <a:endParaRPr lang="es-ES"/>
        </a:p>
      </dgm:t>
    </dgm:pt>
    <dgm:pt modelId="{EE30D4C9-A208-4CD7-907F-A1230C01CA5C}" type="sibTrans" cxnId="{D853E785-8547-4DAC-9507-A56DB7E91643}">
      <dgm:prSet/>
      <dgm:spPr/>
      <dgm:t>
        <a:bodyPr/>
        <a:lstStyle/>
        <a:p>
          <a:endParaRPr lang="es-ES"/>
        </a:p>
      </dgm:t>
    </dgm:pt>
    <dgm:pt modelId="{A8B800AE-67BB-4888-8D7A-B74809314F31}">
      <dgm:prSet phldrT="[Texto]"/>
      <dgm:spPr/>
      <dgm:t>
        <a:bodyPr/>
        <a:lstStyle/>
        <a:p>
          <a:r>
            <a:rPr lang="es-ES_tradnl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Los procesos operativos del Programa que realizan las Comisiones Evaluadoras</a:t>
          </a:r>
          <a:endParaRPr lang="es-ES" dirty="0"/>
        </a:p>
      </dgm:t>
    </dgm:pt>
    <dgm:pt modelId="{81D4E0FE-268A-46A9-9E8D-DB6CD1983D93}" type="parTrans" cxnId="{D9086732-35D2-4B9D-9543-156322F50F6A}">
      <dgm:prSet/>
      <dgm:spPr/>
      <dgm:t>
        <a:bodyPr/>
        <a:lstStyle/>
        <a:p>
          <a:endParaRPr lang="es-ES"/>
        </a:p>
      </dgm:t>
    </dgm:pt>
    <dgm:pt modelId="{F955F070-CADD-4C21-A0E4-A5AFC06ADC63}" type="sibTrans" cxnId="{D9086732-35D2-4B9D-9543-156322F50F6A}">
      <dgm:prSet/>
      <dgm:spPr/>
      <dgm:t>
        <a:bodyPr/>
        <a:lstStyle/>
        <a:p>
          <a:endParaRPr lang="es-ES"/>
        </a:p>
      </dgm:t>
    </dgm:pt>
    <dgm:pt modelId="{3FD88D7C-8BE9-47F7-AD95-63FDABB294D3}">
      <dgm:prSet/>
      <dgm:spPr/>
      <dgm:t>
        <a:bodyPr/>
        <a:lstStyle/>
        <a:p>
          <a:endParaRPr lang="es-ES_tradnl" dirty="0">
            <a:solidFill>
              <a:schemeClr val="tx1">
                <a:lumMod val="75000"/>
                <a:lumOff val="25000"/>
              </a:schemeClr>
            </a:solidFill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80DFE73F-7978-4510-A825-906E8EAC18E4}" type="parTrans" cxnId="{B0742AF0-2DCB-4884-A684-FA95C602557D}">
      <dgm:prSet/>
      <dgm:spPr/>
      <dgm:t>
        <a:bodyPr/>
        <a:lstStyle/>
        <a:p>
          <a:endParaRPr lang="es-ES"/>
        </a:p>
      </dgm:t>
    </dgm:pt>
    <dgm:pt modelId="{4224894C-EBD0-40B2-8404-E5DB0CE493B3}" type="sibTrans" cxnId="{B0742AF0-2DCB-4884-A684-FA95C602557D}">
      <dgm:prSet/>
      <dgm:spPr/>
      <dgm:t>
        <a:bodyPr/>
        <a:lstStyle/>
        <a:p>
          <a:endParaRPr lang="es-ES"/>
        </a:p>
      </dgm:t>
    </dgm:pt>
    <dgm:pt modelId="{0708751B-8BA8-4D4B-AC3A-FCCA49EC4264}">
      <dgm:prSet/>
      <dgm:spPr/>
      <dgm:t>
        <a:bodyPr/>
        <a:lstStyle/>
        <a:p>
          <a:r>
            <a:rPr lang="es-ES_tradnl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Emitir los dictámenes correspondientes</a:t>
          </a:r>
          <a:endParaRPr lang="es-ES_tradnl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0EBA748F-A5A3-4025-800C-1AF27764CB52}" type="parTrans" cxnId="{6F8CCF40-5B8A-4432-8A9A-ED46E52C8561}">
      <dgm:prSet/>
      <dgm:spPr/>
      <dgm:t>
        <a:bodyPr/>
        <a:lstStyle/>
        <a:p>
          <a:endParaRPr lang="es-ES"/>
        </a:p>
      </dgm:t>
    </dgm:pt>
    <dgm:pt modelId="{EDB13056-C143-4668-A4D0-B3CC475A2E06}" type="sibTrans" cxnId="{6F8CCF40-5B8A-4432-8A9A-ED46E52C8561}">
      <dgm:prSet/>
      <dgm:spPr/>
      <dgm:t>
        <a:bodyPr/>
        <a:lstStyle/>
        <a:p>
          <a:endParaRPr lang="es-ES"/>
        </a:p>
      </dgm:t>
    </dgm:pt>
    <dgm:pt modelId="{8F89550D-0CDD-49F2-A123-5DD01B23EAEA}">
      <dgm:prSet/>
      <dgm:spPr/>
      <dgm:t>
        <a:bodyPr/>
        <a:lstStyle/>
        <a:p>
          <a:endParaRPr lang="es-ES_tradnl" dirty="0" smtClean="0">
            <a:solidFill>
              <a:schemeClr val="tx1">
                <a:lumMod val="75000"/>
                <a:lumOff val="25000"/>
              </a:schemeClr>
            </a:solidFill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171BF12D-79DE-4238-94ED-D97878474361}" type="parTrans" cxnId="{09789CC9-FF78-486C-B508-ED4787CBD1FF}">
      <dgm:prSet/>
      <dgm:spPr/>
      <dgm:t>
        <a:bodyPr/>
        <a:lstStyle/>
        <a:p>
          <a:endParaRPr lang="es-ES"/>
        </a:p>
      </dgm:t>
    </dgm:pt>
    <dgm:pt modelId="{071CFEFC-D648-4D72-B9B8-5531D6B80E45}" type="sibTrans" cxnId="{09789CC9-FF78-486C-B508-ED4787CBD1FF}">
      <dgm:prSet/>
      <dgm:spPr/>
      <dgm:t>
        <a:bodyPr/>
        <a:lstStyle/>
        <a:p>
          <a:endParaRPr lang="es-ES"/>
        </a:p>
      </dgm:t>
    </dgm:pt>
    <dgm:pt modelId="{D04BAB79-08E5-4B98-ABC3-D246D047262F}">
      <dgm:prSet/>
      <dgm:spPr/>
      <dgm:t>
        <a:bodyPr/>
        <a:lstStyle/>
        <a:p>
          <a:r>
            <a:rPr lang="es-ES_tradnl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Avalar la resolución a las inconformidades</a:t>
          </a:r>
          <a:endParaRPr lang="es-ES_tradnl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EC083839-56DC-4BAA-A5EF-B3370E6AA125}" type="parTrans" cxnId="{47B4AF42-B30F-4445-A27C-DFDFD3411F30}">
      <dgm:prSet/>
      <dgm:spPr/>
      <dgm:t>
        <a:bodyPr/>
        <a:lstStyle/>
        <a:p>
          <a:endParaRPr lang="es-ES"/>
        </a:p>
      </dgm:t>
    </dgm:pt>
    <dgm:pt modelId="{6AA3F760-DB1B-4FB9-95A4-9C245DF681AB}" type="sibTrans" cxnId="{47B4AF42-B30F-4445-A27C-DFDFD3411F30}">
      <dgm:prSet/>
      <dgm:spPr/>
      <dgm:t>
        <a:bodyPr/>
        <a:lstStyle/>
        <a:p>
          <a:endParaRPr lang="es-ES"/>
        </a:p>
      </dgm:t>
    </dgm:pt>
    <dgm:pt modelId="{5C936643-D6A1-45C6-8BA5-4DC6DF60CF8A}" type="pres">
      <dgm:prSet presAssocID="{407A1F03-D478-4ACF-9A49-0256CFC909E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F43AD31-67F5-414A-BAE9-B9C6F374CE48}" type="pres">
      <dgm:prSet presAssocID="{C32471D1-675D-434B-AF0E-B5A3297AF2FC}" presName="circle1" presStyleLbl="node1" presStyleIdx="0" presStyleCnt="2" custScaleY="87990"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s-ES"/>
        </a:p>
      </dgm:t>
    </dgm:pt>
    <dgm:pt modelId="{C69A664C-0281-4012-BAE0-F059CA10616D}" type="pres">
      <dgm:prSet presAssocID="{C32471D1-675D-434B-AF0E-B5A3297AF2FC}" presName="space" presStyleCnt="0"/>
      <dgm:spPr/>
      <dgm:t>
        <a:bodyPr/>
        <a:lstStyle/>
        <a:p>
          <a:endParaRPr lang="es-ES"/>
        </a:p>
      </dgm:t>
    </dgm:pt>
    <dgm:pt modelId="{90DB6E1A-3AF7-4094-9C1B-30CD7A1A86A1}" type="pres">
      <dgm:prSet presAssocID="{C32471D1-675D-434B-AF0E-B5A3297AF2FC}" presName="rect1" presStyleLbl="alignAcc1" presStyleIdx="0" presStyleCnt="2" custScaleY="88485"/>
      <dgm:spPr/>
      <dgm:t>
        <a:bodyPr/>
        <a:lstStyle/>
        <a:p>
          <a:endParaRPr lang="es-ES"/>
        </a:p>
      </dgm:t>
    </dgm:pt>
    <dgm:pt modelId="{54899311-27C9-4F5C-8EEC-75B7215C54FA}" type="pres">
      <dgm:prSet presAssocID="{5E877863-F89B-41A2-BF21-2CD1E521E2FC}" presName="vertSpace2" presStyleLbl="node1" presStyleIdx="0" presStyleCnt="2"/>
      <dgm:spPr/>
      <dgm:t>
        <a:bodyPr/>
        <a:lstStyle/>
        <a:p>
          <a:endParaRPr lang="es-ES"/>
        </a:p>
      </dgm:t>
    </dgm:pt>
    <dgm:pt modelId="{9704C698-3781-4908-9EA2-CD7C6ABCACEC}" type="pres">
      <dgm:prSet presAssocID="{5E877863-F89B-41A2-BF21-2CD1E521E2FC}" presName="circle2" presStyleLbl="node1" presStyleIdx="1" presStyleCnt="2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endParaRPr lang="es-ES"/>
        </a:p>
      </dgm:t>
    </dgm:pt>
    <dgm:pt modelId="{7F73ADE7-F14C-4454-8F21-35D14DF380CC}" type="pres">
      <dgm:prSet presAssocID="{5E877863-F89B-41A2-BF21-2CD1E521E2FC}" presName="rect2" presStyleLbl="alignAcc1" presStyleIdx="1" presStyleCnt="2"/>
      <dgm:spPr/>
      <dgm:t>
        <a:bodyPr/>
        <a:lstStyle/>
        <a:p>
          <a:endParaRPr lang="es-ES"/>
        </a:p>
      </dgm:t>
    </dgm:pt>
    <dgm:pt modelId="{1FB944E2-2310-475E-A91F-E634CBE11A88}" type="pres">
      <dgm:prSet presAssocID="{C32471D1-675D-434B-AF0E-B5A3297AF2FC}" presName="rect1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E4F62F-6D8F-4609-8EF9-39638FF483EA}" type="pres">
      <dgm:prSet presAssocID="{C32471D1-675D-434B-AF0E-B5A3297AF2FC}" presName="rect1ChTx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0342CA-E658-469A-B031-B513BA3553F4}" type="pres">
      <dgm:prSet presAssocID="{5E877863-F89B-41A2-BF21-2CD1E521E2FC}" presName="rect2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CBCEA5-6860-4024-8C43-52C4CB98A5EA}" type="pres">
      <dgm:prSet presAssocID="{5E877863-F89B-41A2-BF21-2CD1E521E2FC}" presName="rect2ChTx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C509547-D75A-4F76-B827-2F7DE877DD1C}" type="presOf" srcId="{C32471D1-675D-434B-AF0E-B5A3297AF2FC}" destId="{1FB944E2-2310-475E-A91F-E634CBE11A88}" srcOrd="1" destOrd="0" presId="urn:microsoft.com/office/officeart/2005/8/layout/target3"/>
    <dgm:cxn modelId="{1A8E92F0-9963-476F-83F8-98EAFF3BFB2C}" type="presOf" srcId="{5E877863-F89B-41A2-BF21-2CD1E521E2FC}" destId="{7F73ADE7-F14C-4454-8F21-35D14DF380CC}" srcOrd="0" destOrd="0" presId="urn:microsoft.com/office/officeart/2005/8/layout/target3"/>
    <dgm:cxn modelId="{6FB2DB95-9CA6-49F7-B9BB-721DF368E900}" type="presOf" srcId="{407A1F03-D478-4ACF-9A49-0256CFC909EB}" destId="{5C936643-D6A1-45C6-8BA5-4DC6DF60CF8A}" srcOrd="0" destOrd="0" presId="urn:microsoft.com/office/officeart/2005/8/layout/target3"/>
    <dgm:cxn modelId="{6F8CCF40-5B8A-4432-8A9A-ED46E52C8561}" srcId="{5E877863-F89B-41A2-BF21-2CD1E521E2FC}" destId="{0708751B-8BA8-4D4B-AC3A-FCCA49EC4264}" srcOrd="2" destOrd="0" parTransId="{0EBA748F-A5A3-4025-800C-1AF27764CB52}" sibTransId="{EDB13056-C143-4668-A4D0-B3CC475A2E06}"/>
    <dgm:cxn modelId="{7F2B12FA-C7CB-424D-9923-BAC8DF4CFB3E}" type="presOf" srcId="{A8B800AE-67BB-4888-8D7A-B74809314F31}" destId="{8DCBCEA5-6860-4024-8C43-52C4CB98A5EA}" srcOrd="0" destOrd="0" presId="urn:microsoft.com/office/officeart/2005/8/layout/target3"/>
    <dgm:cxn modelId="{1C1B381E-3779-4AC2-8C54-06026C65ECBC}" type="presOf" srcId="{D04BAB79-08E5-4B98-ABC3-D246D047262F}" destId="{8DCBCEA5-6860-4024-8C43-52C4CB98A5EA}" srcOrd="0" destOrd="4" presId="urn:microsoft.com/office/officeart/2005/8/layout/target3"/>
    <dgm:cxn modelId="{7249CC3C-B1A7-4E1E-B429-405FB206E5A1}" type="presOf" srcId="{3FD88D7C-8BE9-47F7-AD95-63FDABB294D3}" destId="{8DCBCEA5-6860-4024-8C43-52C4CB98A5EA}" srcOrd="0" destOrd="1" presId="urn:microsoft.com/office/officeart/2005/8/layout/target3"/>
    <dgm:cxn modelId="{2949E4A9-560E-4543-9B30-0EA456FC2BB9}" srcId="{407A1F03-D478-4ACF-9A49-0256CFC909EB}" destId="{C32471D1-675D-434B-AF0E-B5A3297AF2FC}" srcOrd="0" destOrd="0" parTransId="{EACE0999-68E8-4519-9C2E-FA28D9FCCC02}" sibTransId="{963AE469-192D-4D83-88DB-EEF49CF8B761}"/>
    <dgm:cxn modelId="{36831795-5B80-41CF-8E7D-7603228FBAC3}" type="presOf" srcId="{C32471D1-675D-434B-AF0E-B5A3297AF2FC}" destId="{90DB6E1A-3AF7-4094-9C1B-30CD7A1A86A1}" srcOrd="0" destOrd="0" presId="urn:microsoft.com/office/officeart/2005/8/layout/target3"/>
    <dgm:cxn modelId="{7F77F66D-CC57-477A-B39A-7E1BB64923CD}" type="presOf" srcId="{5E877863-F89B-41A2-BF21-2CD1E521E2FC}" destId="{850342CA-E658-469A-B031-B513BA3553F4}" srcOrd="1" destOrd="0" presId="urn:microsoft.com/office/officeart/2005/8/layout/target3"/>
    <dgm:cxn modelId="{39C24008-A44A-4496-9326-90C54F4FD98B}" type="presOf" srcId="{8F89550D-0CDD-49F2-A123-5DD01B23EAEA}" destId="{8DCBCEA5-6860-4024-8C43-52C4CB98A5EA}" srcOrd="0" destOrd="3" presId="urn:microsoft.com/office/officeart/2005/8/layout/target3"/>
    <dgm:cxn modelId="{B0742AF0-2DCB-4884-A684-FA95C602557D}" srcId="{5E877863-F89B-41A2-BF21-2CD1E521E2FC}" destId="{3FD88D7C-8BE9-47F7-AD95-63FDABB294D3}" srcOrd="1" destOrd="0" parTransId="{80DFE73F-7978-4510-A825-906E8EAC18E4}" sibTransId="{4224894C-EBD0-40B2-8404-E5DB0CE493B3}"/>
    <dgm:cxn modelId="{D9086732-35D2-4B9D-9543-156322F50F6A}" srcId="{5E877863-F89B-41A2-BF21-2CD1E521E2FC}" destId="{A8B800AE-67BB-4888-8D7A-B74809314F31}" srcOrd="0" destOrd="0" parTransId="{81D4E0FE-268A-46A9-9E8D-DB6CD1983D93}" sibTransId="{F955F070-CADD-4C21-A0E4-A5AFC06ADC63}"/>
    <dgm:cxn modelId="{063BA382-E187-4866-8862-A12F935ACCB1}" type="presOf" srcId="{0708751B-8BA8-4D4B-AC3A-FCCA49EC4264}" destId="{8DCBCEA5-6860-4024-8C43-52C4CB98A5EA}" srcOrd="0" destOrd="2" presId="urn:microsoft.com/office/officeart/2005/8/layout/target3"/>
    <dgm:cxn modelId="{D853E785-8547-4DAC-9507-A56DB7E91643}" srcId="{407A1F03-D478-4ACF-9A49-0256CFC909EB}" destId="{5E877863-F89B-41A2-BF21-2CD1E521E2FC}" srcOrd="1" destOrd="0" parTransId="{7C13A21B-CE6C-485F-9733-FF4770B32D0A}" sibTransId="{EE30D4C9-A208-4CD7-907F-A1230C01CA5C}"/>
    <dgm:cxn modelId="{09789CC9-FF78-486C-B508-ED4787CBD1FF}" srcId="{5E877863-F89B-41A2-BF21-2CD1E521E2FC}" destId="{8F89550D-0CDD-49F2-A123-5DD01B23EAEA}" srcOrd="3" destOrd="0" parTransId="{171BF12D-79DE-4238-94ED-D97878474361}" sibTransId="{071CFEFC-D648-4D72-B9B8-5531D6B80E45}"/>
    <dgm:cxn modelId="{47B4AF42-B30F-4445-A27C-DFDFD3411F30}" srcId="{5E877863-F89B-41A2-BF21-2CD1E521E2FC}" destId="{D04BAB79-08E5-4B98-ABC3-D246D047262F}" srcOrd="4" destOrd="0" parTransId="{EC083839-56DC-4BAA-A5EF-B3370E6AA125}" sibTransId="{6AA3F760-DB1B-4FB9-95A4-9C245DF681AB}"/>
    <dgm:cxn modelId="{F226F8BD-77D4-4DAC-877F-9B51E11CACDE}" type="presParOf" srcId="{5C936643-D6A1-45C6-8BA5-4DC6DF60CF8A}" destId="{DF43AD31-67F5-414A-BAE9-B9C6F374CE48}" srcOrd="0" destOrd="0" presId="urn:microsoft.com/office/officeart/2005/8/layout/target3"/>
    <dgm:cxn modelId="{2382F401-30D3-48F7-9A7D-EEC33FA72563}" type="presParOf" srcId="{5C936643-D6A1-45C6-8BA5-4DC6DF60CF8A}" destId="{C69A664C-0281-4012-BAE0-F059CA10616D}" srcOrd="1" destOrd="0" presId="urn:microsoft.com/office/officeart/2005/8/layout/target3"/>
    <dgm:cxn modelId="{8508A7B6-5F70-4355-AF3F-39202E401676}" type="presParOf" srcId="{5C936643-D6A1-45C6-8BA5-4DC6DF60CF8A}" destId="{90DB6E1A-3AF7-4094-9C1B-30CD7A1A86A1}" srcOrd="2" destOrd="0" presId="urn:microsoft.com/office/officeart/2005/8/layout/target3"/>
    <dgm:cxn modelId="{C5682E66-B497-4167-BC2C-7BA9DD000C8C}" type="presParOf" srcId="{5C936643-D6A1-45C6-8BA5-4DC6DF60CF8A}" destId="{54899311-27C9-4F5C-8EEC-75B7215C54FA}" srcOrd="3" destOrd="0" presId="urn:microsoft.com/office/officeart/2005/8/layout/target3"/>
    <dgm:cxn modelId="{F903AF21-1086-4E8F-AAD4-8E8B05DD37EA}" type="presParOf" srcId="{5C936643-D6A1-45C6-8BA5-4DC6DF60CF8A}" destId="{9704C698-3781-4908-9EA2-CD7C6ABCACEC}" srcOrd="4" destOrd="0" presId="urn:microsoft.com/office/officeart/2005/8/layout/target3"/>
    <dgm:cxn modelId="{57D36259-77AA-4733-995E-EACC3501ED35}" type="presParOf" srcId="{5C936643-D6A1-45C6-8BA5-4DC6DF60CF8A}" destId="{7F73ADE7-F14C-4454-8F21-35D14DF380CC}" srcOrd="5" destOrd="0" presId="urn:microsoft.com/office/officeart/2005/8/layout/target3"/>
    <dgm:cxn modelId="{7068D2F1-C1AA-45AC-9753-01EB6D62170B}" type="presParOf" srcId="{5C936643-D6A1-45C6-8BA5-4DC6DF60CF8A}" destId="{1FB944E2-2310-475E-A91F-E634CBE11A88}" srcOrd="6" destOrd="0" presId="urn:microsoft.com/office/officeart/2005/8/layout/target3"/>
    <dgm:cxn modelId="{C681F1EB-C9AE-4971-850E-23E6C5F2214F}" type="presParOf" srcId="{5C936643-D6A1-45C6-8BA5-4DC6DF60CF8A}" destId="{66E4F62F-6D8F-4609-8EF9-39638FF483EA}" srcOrd="7" destOrd="0" presId="urn:microsoft.com/office/officeart/2005/8/layout/target3"/>
    <dgm:cxn modelId="{6610D035-9641-4FBF-90F5-F23A5C12B364}" type="presParOf" srcId="{5C936643-D6A1-45C6-8BA5-4DC6DF60CF8A}" destId="{850342CA-E658-469A-B031-B513BA3553F4}" srcOrd="8" destOrd="0" presId="urn:microsoft.com/office/officeart/2005/8/layout/target3"/>
    <dgm:cxn modelId="{E805B305-8AC9-4DDF-B21C-72A111139127}" type="presParOf" srcId="{5C936643-D6A1-45C6-8BA5-4DC6DF60CF8A}" destId="{8DCBCEA5-6860-4024-8C43-52C4CB98A5EA}" srcOrd="9" destOrd="0" presId="urn:microsoft.com/office/officeart/2005/8/layout/target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2650ED-F075-42A9-875A-A7B32A2B42E3}" type="doc">
      <dgm:prSet loTypeId="urn:microsoft.com/office/officeart/2005/8/layout/process4" loCatId="list" qsTypeId="urn:microsoft.com/office/officeart/2005/8/quickstyle/3d4" qsCatId="3D" csTypeId="urn:microsoft.com/office/officeart/2005/8/colors/accent2_5" csCatId="accent2" phldr="1"/>
      <dgm:spPr/>
      <dgm:t>
        <a:bodyPr/>
        <a:lstStyle/>
        <a:p>
          <a:endParaRPr lang="es-ES"/>
        </a:p>
      </dgm:t>
    </dgm:pt>
    <dgm:pt modelId="{26D63DF7-CBBD-44C3-BB8B-43E8449FB4B6}">
      <dgm:prSet phldrT="[Texto]"/>
      <dgm:spPr>
        <a:solidFill>
          <a:schemeClr val="accent4">
            <a:lumMod val="75000"/>
            <a:alpha val="90000"/>
          </a:schemeClr>
        </a:solidFill>
      </dgm:spPr>
      <dgm:t>
        <a:bodyPr/>
        <a:lstStyle/>
        <a:p>
          <a:r>
            <a:rPr lang="es-ES" b="1" dirty="0" smtClean="0"/>
            <a:t>Presidente: Titular Estatal de Salud</a:t>
          </a:r>
          <a:endParaRPr lang="es-ES" b="1" dirty="0"/>
        </a:p>
      </dgm:t>
    </dgm:pt>
    <dgm:pt modelId="{36A6E025-7EEC-4674-8D87-E1DF9841062E}" type="parTrans" cxnId="{BECA2F98-91DA-4FC9-AF12-7F2E8FF603B5}">
      <dgm:prSet/>
      <dgm:spPr/>
      <dgm:t>
        <a:bodyPr/>
        <a:lstStyle/>
        <a:p>
          <a:endParaRPr lang="es-ES"/>
        </a:p>
      </dgm:t>
    </dgm:pt>
    <dgm:pt modelId="{57A57835-77D6-4B12-96A0-075D0B0E5D37}" type="sibTrans" cxnId="{BECA2F98-91DA-4FC9-AF12-7F2E8FF603B5}">
      <dgm:prSet/>
      <dgm:spPr/>
      <dgm:t>
        <a:bodyPr/>
        <a:lstStyle/>
        <a:p>
          <a:endParaRPr lang="es-ES"/>
        </a:p>
      </dgm:t>
    </dgm:pt>
    <dgm:pt modelId="{8FCC2A6F-8196-4A68-9EE7-816EC0A3D8CC}" type="asst">
      <dgm:prSet phldrT="[Texto]"/>
      <dgm:spPr>
        <a:solidFill>
          <a:schemeClr val="accent4">
            <a:lumMod val="75000"/>
            <a:alpha val="90000"/>
          </a:schemeClr>
        </a:solidFill>
      </dgm:spPr>
      <dgm:t>
        <a:bodyPr/>
        <a:lstStyle/>
        <a:p>
          <a:r>
            <a:rPr lang="es-ES" b="1" dirty="0" smtClean="0"/>
            <a:t>Secretario Técnico: Titular de Enseñanza </a:t>
          </a:r>
          <a:endParaRPr lang="es-ES" b="1" dirty="0"/>
        </a:p>
      </dgm:t>
    </dgm:pt>
    <dgm:pt modelId="{A8DA70A1-A4CA-46D9-A869-F120C3578FDE}" type="parTrans" cxnId="{48DF52CC-D036-4474-8C49-5CF42493CF4B}">
      <dgm:prSet/>
      <dgm:spPr/>
      <dgm:t>
        <a:bodyPr/>
        <a:lstStyle/>
        <a:p>
          <a:endParaRPr lang="es-ES"/>
        </a:p>
      </dgm:t>
    </dgm:pt>
    <dgm:pt modelId="{49D04476-2196-47C2-A7D7-035C68EECF79}" type="sibTrans" cxnId="{48DF52CC-D036-4474-8C49-5CF42493CF4B}">
      <dgm:prSet/>
      <dgm:spPr/>
      <dgm:t>
        <a:bodyPr/>
        <a:lstStyle/>
        <a:p>
          <a:endParaRPr lang="es-ES"/>
        </a:p>
      </dgm:t>
    </dgm:pt>
    <dgm:pt modelId="{019C48B1-BB47-450E-9431-A5A0D1F28F7A}">
      <dgm:prSet phldrT="[Texto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dirty="0" smtClean="0"/>
            <a:t>Representantes Institucionales de:</a:t>
          </a:r>
          <a:endParaRPr lang="es-ES" dirty="0"/>
        </a:p>
      </dgm:t>
    </dgm:pt>
    <dgm:pt modelId="{2B1C0F7B-7C68-4069-96C6-1CB06DBC77D7}" type="parTrans" cxnId="{32312E68-55A1-437A-A2DB-AE754A0653F1}">
      <dgm:prSet/>
      <dgm:spPr/>
      <dgm:t>
        <a:bodyPr/>
        <a:lstStyle/>
        <a:p>
          <a:endParaRPr lang="es-ES"/>
        </a:p>
      </dgm:t>
    </dgm:pt>
    <dgm:pt modelId="{72AA5FCE-B6C2-4924-B2EC-62D1ABFD8EC9}" type="sibTrans" cxnId="{32312E68-55A1-437A-A2DB-AE754A0653F1}">
      <dgm:prSet/>
      <dgm:spPr/>
      <dgm:t>
        <a:bodyPr/>
        <a:lstStyle/>
        <a:p>
          <a:endParaRPr lang="es-ES"/>
        </a:p>
      </dgm:t>
    </dgm:pt>
    <dgm:pt modelId="{ABFA17F0-1C93-4259-A0A3-BBA86FA9490E}">
      <dgm:prSet phldrT="[Texto]"/>
      <dgm:spPr>
        <a:solidFill>
          <a:schemeClr val="accent4">
            <a:lumMod val="60000"/>
            <a:lumOff val="40000"/>
            <a:alpha val="76667"/>
          </a:schemeClr>
        </a:solidFill>
      </dgm:spPr>
      <dgm:t>
        <a:bodyPr/>
        <a:lstStyle/>
        <a:p>
          <a:r>
            <a:rPr lang="es-ES" dirty="0" smtClean="0"/>
            <a:t>Representante de:</a:t>
          </a:r>
          <a:endParaRPr lang="es-ES" dirty="0"/>
        </a:p>
      </dgm:t>
    </dgm:pt>
    <dgm:pt modelId="{631B7B64-35E3-44CA-8ABE-DB92569F9F89}" type="parTrans" cxnId="{E50397F2-7B4E-4539-8877-25C00A5DD71E}">
      <dgm:prSet/>
      <dgm:spPr/>
      <dgm:t>
        <a:bodyPr/>
        <a:lstStyle/>
        <a:p>
          <a:endParaRPr lang="es-ES"/>
        </a:p>
      </dgm:t>
    </dgm:pt>
    <dgm:pt modelId="{64242C02-80BA-4BBB-963E-96245E2E18A0}" type="sibTrans" cxnId="{E50397F2-7B4E-4539-8877-25C00A5DD71E}">
      <dgm:prSet/>
      <dgm:spPr/>
      <dgm:t>
        <a:bodyPr/>
        <a:lstStyle/>
        <a:p>
          <a:endParaRPr lang="es-ES"/>
        </a:p>
      </dgm:t>
    </dgm:pt>
    <dgm:pt modelId="{E2566C04-7CF3-40A2-B135-4D4CBB3F1E5B}">
      <dgm:prSet phldrT="[Texto]"/>
      <dgm:spPr>
        <a:solidFill>
          <a:schemeClr val="accent4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es-ES" dirty="0" smtClean="0"/>
            <a:t>Se debe nombrar, por cada representante titular, un suplente con capacidad para emitir su voto.</a:t>
          </a:r>
          <a:endParaRPr lang="es-ES" dirty="0"/>
        </a:p>
      </dgm:t>
    </dgm:pt>
    <dgm:pt modelId="{67DC3C98-E884-4F59-A0F6-D9A8F9FD8E7A}" type="parTrans" cxnId="{AB9BA2D2-A00F-4B1E-B8DB-46933D7E6241}">
      <dgm:prSet/>
      <dgm:spPr/>
      <dgm:t>
        <a:bodyPr/>
        <a:lstStyle/>
        <a:p>
          <a:endParaRPr lang="es-ES"/>
        </a:p>
      </dgm:t>
    </dgm:pt>
    <dgm:pt modelId="{B6FA311A-63C2-4759-BBE4-59D8CB7A086D}" type="sibTrans" cxnId="{AB9BA2D2-A00F-4B1E-B8DB-46933D7E6241}">
      <dgm:prSet/>
      <dgm:spPr/>
      <dgm:t>
        <a:bodyPr/>
        <a:lstStyle/>
        <a:p>
          <a:endParaRPr lang="es-ES"/>
        </a:p>
      </dgm:t>
    </dgm:pt>
    <dgm:pt modelId="{C569D37E-770F-4B9D-B8A6-2DF44F12F7FA}">
      <dgm:prSet phldrT="[Texto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smtClean="0"/>
            <a:t>SEDENA</a:t>
          </a:r>
          <a:endParaRPr lang="es-ES" dirty="0"/>
        </a:p>
      </dgm:t>
    </dgm:pt>
    <dgm:pt modelId="{573D1FC2-7B4D-43EE-B599-FFA92576B330}" type="parTrans" cxnId="{4FB3F7F5-21B7-4BF3-8867-F9A6A7B82E1D}">
      <dgm:prSet/>
      <dgm:spPr/>
      <dgm:t>
        <a:bodyPr/>
        <a:lstStyle/>
        <a:p>
          <a:endParaRPr lang="es-ES"/>
        </a:p>
      </dgm:t>
    </dgm:pt>
    <dgm:pt modelId="{6B49113D-5591-4B27-88EA-2CEB3EFDA576}" type="sibTrans" cxnId="{4FB3F7F5-21B7-4BF3-8867-F9A6A7B82E1D}">
      <dgm:prSet/>
      <dgm:spPr/>
      <dgm:t>
        <a:bodyPr/>
        <a:lstStyle/>
        <a:p>
          <a:endParaRPr lang="es-ES"/>
        </a:p>
      </dgm:t>
    </dgm:pt>
    <dgm:pt modelId="{7C97D855-2E5A-4F4A-B300-9BD97678A84D}">
      <dgm:prSet phldrT="[Texto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dirty="0" smtClean="0"/>
            <a:t>SEMAR</a:t>
          </a:r>
          <a:endParaRPr lang="es-ES" dirty="0"/>
        </a:p>
      </dgm:t>
    </dgm:pt>
    <dgm:pt modelId="{ECA049E5-9558-4B67-BBC0-4979EB3950C4}" type="parTrans" cxnId="{6415DC9A-6007-4F81-9235-9B50A976B911}">
      <dgm:prSet/>
      <dgm:spPr/>
      <dgm:t>
        <a:bodyPr/>
        <a:lstStyle/>
        <a:p>
          <a:endParaRPr lang="es-ES"/>
        </a:p>
      </dgm:t>
    </dgm:pt>
    <dgm:pt modelId="{9D417625-99C9-44C8-A4AB-37AC6EF48E10}" type="sibTrans" cxnId="{6415DC9A-6007-4F81-9235-9B50A976B911}">
      <dgm:prSet/>
      <dgm:spPr/>
      <dgm:t>
        <a:bodyPr/>
        <a:lstStyle/>
        <a:p>
          <a:endParaRPr lang="es-ES"/>
        </a:p>
      </dgm:t>
    </dgm:pt>
    <dgm:pt modelId="{9E46F40E-616A-4F0C-B70F-C959F367CCC5}">
      <dgm:prSet phldrT="[Texto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dirty="0" smtClean="0"/>
            <a:t>ISSSTE</a:t>
          </a:r>
          <a:endParaRPr lang="es-ES" dirty="0"/>
        </a:p>
      </dgm:t>
    </dgm:pt>
    <dgm:pt modelId="{483F175B-8F6E-4210-87AD-3ECE24557B2C}" type="parTrans" cxnId="{B671BEBC-B2DA-42F1-902A-58FCA928EA21}">
      <dgm:prSet/>
      <dgm:spPr/>
      <dgm:t>
        <a:bodyPr/>
        <a:lstStyle/>
        <a:p>
          <a:endParaRPr lang="es-ES"/>
        </a:p>
      </dgm:t>
    </dgm:pt>
    <dgm:pt modelId="{38FDBFFA-DC21-4B39-AACC-BB1F8D783284}" type="sibTrans" cxnId="{B671BEBC-B2DA-42F1-902A-58FCA928EA21}">
      <dgm:prSet/>
      <dgm:spPr/>
      <dgm:t>
        <a:bodyPr/>
        <a:lstStyle/>
        <a:p>
          <a:endParaRPr lang="es-ES"/>
        </a:p>
      </dgm:t>
    </dgm:pt>
    <dgm:pt modelId="{984BCE66-CEF8-4F29-9EA7-B6290D1F54B9}">
      <dgm:prSet phldrT="[Texto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dirty="0" smtClean="0"/>
            <a:t>CIJ</a:t>
          </a:r>
          <a:endParaRPr lang="es-ES" dirty="0"/>
        </a:p>
      </dgm:t>
    </dgm:pt>
    <dgm:pt modelId="{B3D8F1D8-C651-4607-A108-F8EBC06F5935}" type="parTrans" cxnId="{FD246862-B4D7-49C9-803D-88420018B6D7}">
      <dgm:prSet/>
      <dgm:spPr/>
      <dgm:t>
        <a:bodyPr/>
        <a:lstStyle/>
        <a:p>
          <a:endParaRPr lang="es-ES"/>
        </a:p>
      </dgm:t>
    </dgm:pt>
    <dgm:pt modelId="{7AB9B7D1-C557-4239-AEBE-C33E93BFD36A}" type="sibTrans" cxnId="{FD246862-B4D7-49C9-803D-88420018B6D7}">
      <dgm:prSet/>
      <dgm:spPr/>
      <dgm:t>
        <a:bodyPr/>
        <a:lstStyle/>
        <a:p>
          <a:endParaRPr lang="es-ES"/>
        </a:p>
      </dgm:t>
    </dgm:pt>
    <dgm:pt modelId="{63908AF8-2CDC-411E-BEF6-1F9ADC957FCC}">
      <dgm:prSet phldrT="[Texto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dirty="0" smtClean="0"/>
            <a:t>SCT</a:t>
          </a:r>
          <a:endParaRPr lang="es-ES" dirty="0"/>
        </a:p>
      </dgm:t>
    </dgm:pt>
    <dgm:pt modelId="{6D8E04CC-D74E-4487-B964-1DFD68E134CC}" type="parTrans" cxnId="{31B2DB88-06FB-44A9-804F-9AB64DF36433}">
      <dgm:prSet/>
      <dgm:spPr/>
      <dgm:t>
        <a:bodyPr/>
        <a:lstStyle/>
        <a:p>
          <a:endParaRPr lang="es-ES"/>
        </a:p>
      </dgm:t>
    </dgm:pt>
    <dgm:pt modelId="{2D1F141E-0C34-4D78-8588-50E934C65D9C}" type="sibTrans" cxnId="{31B2DB88-06FB-44A9-804F-9AB64DF36433}">
      <dgm:prSet/>
      <dgm:spPr/>
      <dgm:t>
        <a:bodyPr/>
        <a:lstStyle/>
        <a:p>
          <a:endParaRPr lang="es-ES"/>
        </a:p>
      </dgm:t>
    </dgm:pt>
    <dgm:pt modelId="{24CE7D71-59A6-4032-8A94-EA0712275178}">
      <dgm:prSet phldrT="[Texto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dirty="0" smtClean="0"/>
            <a:t>DIF</a:t>
          </a:r>
          <a:endParaRPr lang="es-ES" dirty="0"/>
        </a:p>
      </dgm:t>
    </dgm:pt>
    <dgm:pt modelId="{67C21089-E77E-4595-96F1-220F7C60D379}" type="parTrans" cxnId="{853D0729-C256-45F1-BAD1-7091432B338D}">
      <dgm:prSet/>
      <dgm:spPr/>
      <dgm:t>
        <a:bodyPr/>
        <a:lstStyle/>
        <a:p>
          <a:endParaRPr lang="es-ES"/>
        </a:p>
      </dgm:t>
    </dgm:pt>
    <dgm:pt modelId="{3A65F436-445E-4740-821D-84AA8A790DA4}" type="sibTrans" cxnId="{853D0729-C256-45F1-BAD1-7091432B338D}">
      <dgm:prSet/>
      <dgm:spPr/>
      <dgm:t>
        <a:bodyPr/>
        <a:lstStyle/>
        <a:p>
          <a:endParaRPr lang="es-ES"/>
        </a:p>
      </dgm:t>
    </dgm:pt>
    <dgm:pt modelId="{E04D12D5-0C1B-4916-B37D-FF0953459EEC}">
      <dgm:prSet phldrT="[Texto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dirty="0" smtClean="0"/>
            <a:t>HRAE</a:t>
          </a:r>
          <a:endParaRPr lang="es-ES" dirty="0"/>
        </a:p>
      </dgm:t>
    </dgm:pt>
    <dgm:pt modelId="{FC90730C-4D59-41DC-8420-C4A389A79EF8}" type="parTrans" cxnId="{12F4B794-2B7D-4B60-83C5-82766CCFC209}">
      <dgm:prSet/>
      <dgm:spPr/>
      <dgm:t>
        <a:bodyPr/>
        <a:lstStyle/>
        <a:p>
          <a:endParaRPr lang="es-ES"/>
        </a:p>
      </dgm:t>
    </dgm:pt>
    <dgm:pt modelId="{8D9481B0-13CC-4535-B2AA-2CCDC4748812}" type="sibTrans" cxnId="{12F4B794-2B7D-4B60-83C5-82766CCFC209}">
      <dgm:prSet/>
      <dgm:spPr/>
      <dgm:t>
        <a:bodyPr/>
        <a:lstStyle/>
        <a:p>
          <a:endParaRPr lang="es-ES"/>
        </a:p>
      </dgm:t>
    </dgm:pt>
    <dgm:pt modelId="{A0204371-53A7-42C0-8C41-C4A98E31F4D2}">
      <dgm:prSet phldrT="[Texto]"/>
      <dgm:spPr>
        <a:solidFill>
          <a:schemeClr val="accent4">
            <a:lumMod val="60000"/>
            <a:lumOff val="40000"/>
            <a:alpha val="76667"/>
          </a:schemeClr>
        </a:solidFill>
      </dgm:spPr>
      <dgm:t>
        <a:bodyPr/>
        <a:lstStyle/>
        <a:p>
          <a:r>
            <a:rPr lang="es-ES" dirty="0" smtClean="0"/>
            <a:t>Servicios de Salud</a:t>
          </a:r>
          <a:endParaRPr lang="es-ES" dirty="0"/>
        </a:p>
      </dgm:t>
    </dgm:pt>
    <dgm:pt modelId="{D2BBF633-894A-4CEB-91A6-9A42EF9D9B41}" type="parTrans" cxnId="{E1AC307C-CE5E-4F76-B360-D21D3CCC8046}">
      <dgm:prSet/>
      <dgm:spPr/>
      <dgm:t>
        <a:bodyPr/>
        <a:lstStyle/>
        <a:p>
          <a:endParaRPr lang="es-ES"/>
        </a:p>
      </dgm:t>
    </dgm:pt>
    <dgm:pt modelId="{676E9EA6-6741-4F92-996B-794EA54A0E6A}" type="sibTrans" cxnId="{E1AC307C-CE5E-4F76-B360-D21D3CCC8046}">
      <dgm:prSet/>
      <dgm:spPr/>
      <dgm:t>
        <a:bodyPr/>
        <a:lstStyle/>
        <a:p>
          <a:endParaRPr lang="es-ES"/>
        </a:p>
      </dgm:t>
    </dgm:pt>
    <dgm:pt modelId="{2DC87E6E-E437-4BB4-A426-2ABC2B5C3387}">
      <dgm:prSet phldrT="[Texto]"/>
      <dgm:spPr>
        <a:solidFill>
          <a:schemeClr val="accent4">
            <a:lumMod val="60000"/>
            <a:lumOff val="40000"/>
            <a:alpha val="76667"/>
          </a:schemeClr>
        </a:solidFill>
      </dgm:spPr>
      <dgm:t>
        <a:bodyPr/>
        <a:lstStyle/>
        <a:p>
          <a:r>
            <a:rPr lang="es-ES" dirty="0" smtClean="0"/>
            <a:t>Área administrativa</a:t>
          </a:r>
          <a:endParaRPr lang="es-ES" dirty="0"/>
        </a:p>
      </dgm:t>
    </dgm:pt>
    <dgm:pt modelId="{E3B02AB8-DDFB-4F24-8D85-874360969DDB}" type="parTrans" cxnId="{A5138A63-454A-4373-B3C7-22E701A26B05}">
      <dgm:prSet/>
      <dgm:spPr/>
      <dgm:t>
        <a:bodyPr/>
        <a:lstStyle/>
        <a:p>
          <a:endParaRPr lang="es-ES"/>
        </a:p>
      </dgm:t>
    </dgm:pt>
    <dgm:pt modelId="{CA687C5D-ECCC-44B7-99A4-47DA4A6633B5}" type="sibTrans" cxnId="{A5138A63-454A-4373-B3C7-22E701A26B05}">
      <dgm:prSet/>
      <dgm:spPr/>
      <dgm:t>
        <a:bodyPr/>
        <a:lstStyle/>
        <a:p>
          <a:endParaRPr lang="es-ES"/>
        </a:p>
      </dgm:t>
    </dgm:pt>
    <dgm:pt modelId="{E7F8B268-8E6F-411B-B16D-303D866F3378}">
      <dgm:prSet phldrT="[Texto]"/>
      <dgm:spPr>
        <a:solidFill>
          <a:schemeClr val="accent4">
            <a:lumMod val="60000"/>
            <a:lumOff val="40000"/>
            <a:alpha val="76667"/>
          </a:schemeClr>
        </a:solidFill>
      </dgm:spPr>
      <dgm:t>
        <a:bodyPr/>
        <a:lstStyle/>
        <a:p>
          <a:r>
            <a:rPr lang="es-ES" dirty="0" smtClean="0"/>
            <a:t>Calidad</a:t>
          </a:r>
          <a:endParaRPr lang="es-ES" dirty="0"/>
        </a:p>
      </dgm:t>
    </dgm:pt>
    <dgm:pt modelId="{3970DF27-8F9C-4487-B754-2CA3B27B5551}" type="parTrans" cxnId="{F0A559AE-4609-4A5D-8166-BAFB44C52E7D}">
      <dgm:prSet/>
      <dgm:spPr/>
      <dgm:t>
        <a:bodyPr/>
        <a:lstStyle/>
        <a:p>
          <a:endParaRPr lang="es-ES"/>
        </a:p>
      </dgm:t>
    </dgm:pt>
    <dgm:pt modelId="{DF36020B-BC5F-4E11-8DD8-C353CF8D4A8E}" type="sibTrans" cxnId="{F0A559AE-4609-4A5D-8166-BAFB44C52E7D}">
      <dgm:prSet/>
      <dgm:spPr/>
      <dgm:t>
        <a:bodyPr/>
        <a:lstStyle/>
        <a:p>
          <a:endParaRPr lang="es-ES"/>
        </a:p>
      </dgm:t>
    </dgm:pt>
    <dgm:pt modelId="{3E1B4F01-FAA3-4343-A702-636DB959EABF}">
      <dgm:prSet phldrT="[Texto]"/>
      <dgm:spPr>
        <a:solidFill>
          <a:schemeClr val="accent4">
            <a:lumMod val="60000"/>
            <a:lumOff val="40000"/>
            <a:alpha val="76667"/>
          </a:schemeClr>
        </a:solidFill>
      </dgm:spPr>
      <dgm:t>
        <a:bodyPr/>
        <a:lstStyle/>
        <a:p>
          <a:r>
            <a:rPr lang="es-ES" dirty="0" smtClean="0"/>
            <a:t>Recursos Humanos</a:t>
          </a:r>
          <a:endParaRPr lang="es-ES" dirty="0"/>
        </a:p>
      </dgm:t>
    </dgm:pt>
    <dgm:pt modelId="{4BFE4E04-6F11-4414-B292-E5192575978D}" type="parTrans" cxnId="{1356FEC9-7F8F-4472-9BD4-640C56901823}">
      <dgm:prSet/>
      <dgm:spPr/>
      <dgm:t>
        <a:bodyPr/>
        <a:lstStyle/>
        <a:p>
          <a:endParaRPr lang="es-ES"/>
        </a:p>
      </dgm:t>
    </dgm:pt>
    <dgm:pt modelId="{19C2B5DC-3D08-41FA-A826-1102CDE14516}" type="sibTrans" cxnId="{1356FEC9-7F8F-4472-9BD4-640C56901823}">
      <dgm:prSet/>
      <dgm:spPr/>
      <dgm:t>
        <a:bodyPr/>
        <a:lstStyle/>
        <a:p>
          <a:endParaRPr lang="es-ES"/>
        </a:p>
      </dgm:t>
    </dgm:pt>
    <dgm:pt modelId="{7AB114C2-F61D-4850-B41E-AB93135E61B9}">
      <dgm:prSet phldrT="[Texto]"/>
      <dgm:spPr>
        <a:solidFill>
          <a:schemeClr val="accent4">
            <a:lumMod val="60000"/>
            <a:lumOff val="40000"/>
            <a:alpha val="76667"/>
          </a:schemeClr>
        </a:solidFill>
      </dgm:spPr>
      <dgm:t>
        <a:bodyPr/>
        <a:lstStyle/>
        <a:p>
          <a:r>
            <a:rPr lang="es-ES" dirty="0" smtClean="0"/>
            <a:t>Cada una de las disciplinas participantes</a:t>
          </a:r>
          <a:endParaRPr lang="es-ES" dirty="0"/>
        </a:p>
      </dgm:t>
    </dgm:pt>
    <dgm:pt modelId="{4A32D6A9-7635-432B-9363-16BFB38D2DE2}" type="parTrans" cxnId="{4B21CF13-8A34-402C-B0DF-BCC5BD0E1694}">
      <dgm:prSet/>
      <dgm:spPr/>
      <dgm:t>
        <a:bodyPr/>
        <a:lstStyle/>
        <a:p>
          <a:endParaRPr lang="es-ES"/>
        </a:p>
      </dgm:t>
    </dgm:pt>
    <dgm:pt modelId="{A1F48C86-FA40-4F96-9468-2FE9D9C5881F}" type="sibTrans" cxnId="{4B21CF13-8A34-402C-B0DF-BCC5BD0E1694}">
      <dgm:prSet/>
      <dgm:spPr/>
      <dgm:t>
        <a:bodyPr/>
        <a:lstStyle/>
        <a:p>
          <a:endParaRPr lang="es-ES"/>
        </a:p>
      </dgm:t>
    </dgm:pt>
    <dgm:pt modelId="{8DE1D0ED-6711-4073-8468-D0ADD75FCCCF}">
      <dgm:prSet phldrT="[Texto]"/>
      <dgm:spPr>
        <a:solidFill>
          <a:schemeClr val="accent4">
            <a:lumMod val="60000"/>
            <a:lumOff val="40000"/>
            <a:alpha val="76667"/>
          </a:schemeClr>
        </a:solidFill>
      </dgm:spPr>
      <dgm:t>
        <a:bodyPr/>
        <a:lstStyle/>
        <a:p>
          <a:r>
            <a:rPr lang="es-ES" dirty="0" smtClean="0"/>
            <a:t>Órgano Interno de Control</a:t>
          </a:r>
          <a:endParaRPr lang="es-ES" dirty="0"/>
        </a:p>
      </dgm:t>
    </dgm:pt>
    <dgm:pt modelId="{6FAA6967-798F-4B37-BF73-E8D0A6EB9710}" type="parTrans" cxnId="{CC61094C-7FC8-473B-997F-B293D89FC145}">
      <dgm:prSet/>
      <dgm:spPr/>
      <dgm:t>
        <a:bodyPr/>
        <a:lstStyle/>
        <a:p>
          <a:endParaRPr lang="es-ES"/>
        </a:p>
      </dgm:t>
    </dgm:pt>
    <dgm:pt modelId="{CF7385ED-4867-413A-B460-9A07DC5570F9}" type="sibTrans" cxnId="{CC61094C-7FC8-473B-997F-B293D89FC145}">
      <dgm:prSet/>
      <dgm:spPr/>
      <dgm:t>
        <a:bodyPr/>
        <a:lstStyle/>
        <a:p>
          <a:endParaRPr lang="es-ES"/>
        </a:p>
      </dgm:t>
    </dgm:pt>
    <dgm:pt modelId="{B3A2096E-EE53-467C-A678-E17BD5506660}">
      <dgm:prSet phldrT="[Texto]"/>
      <dgm:spPr>
        <a:solidFill>
          <a:schemeClr val="accent4">
            <a:lumMod val="20000"/>
            <a:lumOff val="80000"/>
            <a:alpha val="63333"/>
          </a:schemeClr>
        </a:solidFill>
      </dgm:spPr>
      <dgm:t>
        <a:bodyPr/>
        <a:lstStyle/>
        <a:p>
          <a:r>
            <a:rPr lang="es-ES" dirty="0" smtClean="0"/>
            <a:t> Comisión Permanente de Enfermería</a:t>
          </a:r>
          <a:endParaRPr lang="es-ES" dirty="0"/>
        </a:p>
      </dgm:t>
    </dgm:pt>
    <dgm:pt modelId="{94F6DD0D-6E06-4A10-ADD3-FCDE2C94724B}" type="parTrans" cxnId="{488A176A-5619-476B-AA8E-7B9F893DDC5A}">
      <dgm:prSet/>
      <dgm:spPr/>
      <dgm:t>
        <a:bodyPr/>
        <a:lstStyle/>
        <a:p>
          <a:endParaRPr lang="es-ES"/>
        </a:p>
      </dgm:t>
    </dgm:pt>
    <dgm:pt modelId="{738CCFC4-545F-4CDD-967D-D095B3864D90}" type="sibTrans" cxnId="{488A176A-5619-476B-AA8E-7B9F893DDC5A}">
      <dgm:prSet/>
      <dgm:spPr/>
      <dgm:t>
        <a:bodyPr/>
        <a:lstStyle/>
        <a:p>
          <a:endParaRPr lang="es-ES"/>
        </a:p>
      </dgm:t>
    </dgm:pt>
    <dgm:pt modelId="{60E46D18-25FB-495A-AC78-751BADE24E27}" type="pres">
      <dgm:prSet presAssocID="{B92650ED-F075-42A9-875A-A7B32A2B42E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823883D-43DA-4C0D-BE47-84C42ECD5B4B}" type="pres">
      <dgm:prSet presAssocID="{8FCC2A6F-8196-4A68-9EE7-816EC0A3D8CC}" presName="boxAndChildren" presStyleCnt="0"/>
      <dgm:spPr/>
      <dgm:t>
        <a:bodyPr/>
        <a:lstStyle/>
        <a:p>
          <a:endParaRPr lang="es-ES"/>
        </a:p>
      </dgm:t>
    </dgm:pt>
    <dgm:pt modelId="{D68A4EFD-8828-4EA6-9385-AACDD6915E16}" type="pres">
      <dgm:prSet presAssocID="{8FCC2A6F-8196-4A68-9EE7-816EC0A3D8CC}" presName="parentTextBox" presStyleLbl="asst0" presStyleIdx="0" presStyleCnt="1"/>
      <dgm:spPr/>
      <dgm:t>
        <a:bodyPr/>
        <a:lstStyle/>
        <a:p>
          <a:endParaRPr lang="es-ES"/>
        </a:p>
      </dgm:t>
    </dgm:pt>
    <dgm:pt modelId="{85A3D4A8-742F-4250-A253-2989B3C2058B}" type="pres">
      <dgm:prSet presAssocID="{8FCC2A6F-8196-4A68-9EE7-816EC0A3D8CC}" presName="entireBox" presStyleLbl="asst0" presStyleIdx="0" presStyleCnt="1" custLinFactNeighborX="7574" custLinFactNeighborY="1448"/>
      <dgm:spPr/>
      <dgm:t>
        <a:bodyPr/>
        <a:lstStyle/>
        <a:p>
          <a:endParaRPr lang="es-ES"/>
        </a:p>
      </dgm:t>
    </dgm:pt>
    <dgm:pt modelId="{B0A6BDA8-5F29-44B3-A150-E99A10F50E3C}" type="pres">
      <dgm:prSet presAssocID="{8FCC2A6F-8196-4A68-9EE7-816EC0A3D8CC}" presName="descendantBox" presStyleCnt="0"/>
      <dgm:spPr/>
      <dgm:t>
        <a:bodyPr/>
        <a:lstStyle/>
        <a:p>
          <a:endParaRPr lang="es-ES"/>
        </a:p>
      </dgm:t>
    </dgm:pt>
    <dgm:pt modelId="{F12F72B0-DD6E-4E49-9E05-F236CCCA26CA}" type="pres">
      <dgm:prSet presAssocID="{019C48B1-BB47-450E-9431-A5A0D1F28F7A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84F16CF-5EBB-4094-915E-864C5F65FE78}" type="pres">
      <dgm:prSet presAssocID="{ABFA17F0-1C93-4259-A0A3-BBA86FA9490E}" presName="childTextBox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651226-C938-41EC-9D6D-20E6CBEC2495}" type="pres">
      <dgm:prSet presAssocID="{B3A2096E-EE53-467C-A678-E17BD5506660}" presName="childTextBox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B196EA-0155-4773-84A8-AAC585400BD6}" type="pres">
      <dgm:prSet presAssocID="{E2566C04-7CF3-40A2-B135-4D4CBB3F1E5B}" presName="childTextBox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118C95E-E9C3-4A45-9846-C5E7A545306D}" type="pres">
      <dgm:prSet presAssocID="{57A57835-77D6-4B12-96A0-075D0B0E5D37}" presName="sp" presStyleCnt="0"/>
      <dgm:spPr/>
      <dgm:t>
        <a:bodyPr/>
        <a:lstStyle/>
        <a:p>
          <a:endParaRPr lang="es-ES"/>
        </a:p>
      </dgm:t>
    </dgm:pt>
    <dgm:pt modelId="{412C0D44-51D2-4D7E-A9F1-F040C9D00AFE}" type="pres">
      <dgm:prSet presAssocID="{26D63DF7-CBBD-44C3-BB8B-43E8449FB4B6}" presName="arrowAndChildren" presStyleCnt="0"/>
      <dgm:spPr/>
      <dgm:t>
        <a:bodyPr/>
        <a:lstStyle/>
        <a:p>
          <a:endParaRPr lang="es-ES"/>
        </a:p>
      </dgm:t>
    </dgm:pt>
    <dgm:pt modelId="{318F5E20-415C-44B5-A7B6-8ECB483ABFB9}" type="pres">
      <dgm:prSet presAssocID="{26D63DF7-CBBD-44C3-BB8B-43E8449FB4B6}" presName="parentTextArrow" presStyleLbl="node1" presStyleIdx="0" presStyleCnt="1" custScaleY="13129"/>
      <dgm:spPr/>
      <dgm:t>
        <a:bodyPr/>
        <a:lstStyle/>
        <a:p>
          <a:endParaRPr lang="es-ES"/>
        </a:p>
      </dgm:t>
    </dgm:pt>
  </dgm:ptLst>
  <dgm:cxnLst>
    <dgm:cxn modelId="{A5138A63-454A-4373-B3C7-22E701A26B05}" srcId="{ABFA17F0-1C93-4259-A0A3-BBA86FA9490E}" destId="{2DC87E6E-E437-4BB4-A426-2ABC2B5C3387}" srcOrd="1" destOrd="0" parTransId="{E3B02AB8-DDFB-4F24-8D85-874360969DDB}" sibTransId="{CA687C5D-ECCC-44B7-99A4-47DA4A6633B5}"/>
    <dgm:cxn modelId="{7396BFA1-926D-4E8B-8F28-C95D0B52AE41}" type="presOf" srcId="{B92650ED-F075-42A9-875A-A7B32A2B42E3}" destId="{60E46D18-25FB-495A-AC78-751BADE24E27}" srcOrd="0" destOrd="0" presId="urn:microsoft.com/office/officeart/2005/8/layout/process4"/>
    <dgm:cxn modelId="{F0A559AE-4609-4A5D-8166-BAFB44C52E7D}" srcId="{ABFA17F0-1C93-4259-A0A3-BBA86FA9490E}" destId="{E7F8B268-8E6F-411B-B16D-303D866F3378}" srcOrd="2" destOrd="0" parTransId="{3970DF27-8F9C-4487-B754-2CA3B27B5551}" sibTransId="{DF36020B-BC5F-4E11-8DD8-C353CF8D4A8E}"/>
    <dgm:cxn modelId="{E5A630C9-D9D9-413B-B60B-712B92A8D615}" type="presOf" srcId="{3E1B4F01-FAA3-4343-A702-636DB959EABF}" destId="{984F16CF-5EBB-4094-915E-864C5F65FE78}" srcOrd="0" destOrd="4" presId="urn:microsoft.com/office/officeart/2005/8/layout/process4"/>
    <dgm:cxn modelId="{7A9F92A0-4B7B-4C9C-89B7-1FAE54D61DED}" type="presOf" srcId="{9E46F40E-616A-4F0C-B70F-C959F367CCC5}" destId="{F12F72B0-DD6E-4E49-9E05-F236CCCA26CA}" srcOrd="0" destOrd="3" presId="urn:microsoft.com/office/officeart/2005/8/layout/process4"/>
    <dgm:cxn modelId="{D7765840-C953-4295-8FDB-C0C08A1052A9}" type="presOf" srcId="{63908AF8-2CDC-411E-BEF6-1F9ADC957FCC}" destId="{F12F72B0-DD6E-4E49-9E05-F236CCCA26CA}" srcOrd="0" destOrd="5" presId="urn:microsoft.com/office/officeart/2005/8/layout/process4"/>
    <dgm:cxn modelId="{6415DC9A-6007-4F81-9235-9B50A976B911}" srcId="{019C48B1-BB47-450E-9431-A5A0D1F28F7A}" destId="{7C97D855-2E5A-4F4A-B300-9BD97678A84D}" srcOrd="1" destOrd="0" parTransId="{ECA049E5-9558-4B67-BBC0-4979EB3950C4}" sibTransId="{9D417625-99C9-44C8-A4AB-37AC6EF48E10}"/>
    <dgm:cxn modelId="{31B2DB88-06FB-44A9-804F-9AB64DF36433}" srcId="{019C48B1-BB47-450E-9431-A5A0D1F28F7A}" destId="{63908AF8-2CDC-411E-BEF6-1F9ADC957FCC}" srcOrd="4" destOrd="0" parTransId="{6D8E04CC-D74E-4487-B964-1DFD68E134CC}" sibTransId="{2D1F141E-0C34-4D78-8588-50E934C65D9C}"/>
    <dgm:cxn modelId="{F93B4014-A7EE-4449-9281-C7F9D5B46297}" type="presOf" srcId="{ABFA17F0-1C93-4259-A0A3-BBA86FA9490E}" destId="{984F16CF-5EBB-4094-915E-864C5F65FE78}" srcOrd="0" destOrd="0" presId="urn:microsoft.com/office/officeart/2005/8/layout/process4"/>
    <dgm:cxn modelId="{AB43C860-2981-4FF5-A36B-0AFDDB79E3F1}" type="presOf" srcId="{E04D12D5-0C1B-4916-B37D-FF0953459EEC}" destId="{F12F72B0-DD6E-4E49-9E05-F236CCCA26CA}" srcOrd="0" destOrd="7" presId="urn:microsoft.com/office/officeart/2005/8/layout/process4"/>
    <dgm:cxn modelId="{F5A41CC1-E468-45BF-9A43-C3A5F1E27122}" type="presOf" srcId="{019C48B1-BB47-450E-9431-A5A0D1F28F7A}" destId="{F12F72B0-DD6E-4E49-9E05-F236CCCA26CA}" srcOrd="0" destOrd="0" presId="urn:microsoft.com/office/officeart/2005/8/layout/process4"/>
    <dgm:cxn modelId="{B671BEBC-B2DA-42F1-902A-58FCA928EA21}" srcId="{019C48B1-BB47-450E-9431-A5A0D1F28F7A}" destId="{9E46F40E-616A-4F0C-B70F-C959F367CCC5}" srcOrd="2" destOrd="0" parTransId="{483F175B-8F6E-4210-87AD-3ECE24557B2C}" sibTransId="{38FDBFFA-DC21-4B39-AACC-BB1F8D783284}"/>
    <dgm:cxn modelId="{E1AC307C-CE5E-4F76-B360-D21D3CCC8046}" srcId="{ABFA17F0-1C93-4259-A0A3-BBA86FA9490E}" destId="{A0204371-53A7-42C0-8C41-C4A98E31F4D2}" srcOrd="0" destOrd="0" parTransId="{D2BBF633-894A-4CEB-91A6-9A42EF9D9B41}" sibTransId="{676E9EA6-6741-4F92-996B-794EA54A0E6A}"/>
    <dgm:cxn modelId="{8D9452AD-496E-45FF-8D0C-83ADABA2548E}" type="presOf" srcId="{B3A2096E-EE53-467C-A678-E17BD5506660}" destId="{6D651226-C938-41EC-9D6D-20E6CBEC2495}" srcOrd="0" destOrd="0" presId="urn:microsoft.com/office/officeart/2005/8/layout/process4"/>
    <dgm:cxn modelId="{CC61094C-7FC8-473B-997F-B293D89FC145}" srcId="{ABFA17F0-1C93-4259-A0A3-BBA86FA9490E}" destId="{8DE1D0ED-6711-4073-8468-D0ADD75FCCCF}" srcOrd="5" destOrd="0" parTransId="{6FAA6967-798F-4B37-BF73-E8D0A6EB9710}" sibTransId="{CF7385ED-4867-413A-B460-9A07DC5570F9}"/>
    <dgm:cxn modelId="{1356FEC9-7F8F-4472-9BD4-640C56901823}" srcId="{ABFA17F0-1C93-4259-A0A3-BBA86FA9490E}" destId="{3E1B4F01-FAA3-4343-A702-636DB959EABF}" srcOrd="3" destOrd="0" parTransId="{4BFE4E04-6F11-4414-B292-E5192575978D}" sibTransId="{19C2B5DC-3D08-41FA-A826-1102CDE14516}"/>
    <dgm:cxn modelId="{D9AE7260-D258-4CEF-8015-925717CCF8C2}" type="presOf" srcId="{2DC87E6E-E437-4BB4-A426-2ABC2B5C3387}" destId="{984F16CF-5EBB-4094-915E-864C5F65FE78}" srcOrd="0" destOrd="2" presId="urn:microsoft.com/office/officeart/2005/8/layout/process4"/>
    <dgm:cxn modelId="{AA29736F-9A48-4A5B-9C5D-17B7FF170FF0}" type="presOf" srcId="{8FCC2A6F-8196-4A68-9EE7-816EC0A3D8CC}" destId="{85A3D4A8-742F-4250-A253-2989B3C2058B}" srcOrd="1" destOrd="0" presId="urn:microsoft.com/office/officeart/2005/8/layout/process4"/>
    <dgm:cxn modelId="{78200C78-5834-4F4F-A8E6-4A75ECDED65A}" type="presOf" srcId="{E2566C04-7CF3-40A2-B135-4D4CBB3F1E5B}" destId="{C4B196EA-0155-4773-84A8-AAC585400BD6}" srcOrd="0" destOrd="0" presId="urn:microsoft.com/office/officeart/2005/8/layout/process4"/>
    <dgm:cxn modelId="{853D0729-C256-45F1-BAD1-7091432B338D}" srcId="{019C48B1-BB47-450E-9431-A5A0D1F28F7A}" destId="{24CE7D71-59A6-4032-8A94-EA0712275178}" srcOrd="5" destOrd="0" parTransId="{67C21089-E77E-4595-96F1-220F7C60D379}" sibTransId="{3A65F436-445E-4740-821D-84AA8A790DA4}"/>
    <dgm:cxn modelId="{F1442928-BFD4-4832-AD93-2FAB425AFC22}" type="presOf" srcId="{E7F8B268-8E6F-411B-B16D-303D866F3378}" destId="{984F16CF-5EBB-4094-915E-864C5F65FE78}" srcOrd="0" destOrd="3" presId="urn:microsoft.com/office/officeart/2005/8/layout/process4"/>
    <dgm:cxn modelId="{32312E68-55A1-437A-A2DB-AE754A0653F1}" srcId="{8FCC2A6F-8196-4A68-9EE7-816EC0A3D8CC}" destId="{019C48B1-BB47-450E-9431-A5A0D1F28F7A}" srcOrd="0" destOrd="0" parTransId="{2B1C0F7B-7C68-4069-96C6-1CB06DBC77D7}" sibTransId="{72AA5FCE-B6C2-4924-B2EC-62D1ABFD8EC9}"/>
    <dgm:cxn modelId="{4FB3F7F5-21B7-4BF3-8867-F9A6A7B82E1D}" srcId="{019C48B1-BB47-450E-9431-A5A0D1F28F7A}" destId="{C569D37E-770F-4B9D-B8A6-2DF44F12F7FA}" srcOrd="0" destOrd="0" parTransId="{573D1FC2-7B4D-43EE-B599-FFA92576B330}" sibTransId="{6B49113D-5591-4B27-88EA-2CEB3EFDA576}"/>
    <dgm:cxn modelId="{E50397F2-7B4E-4539-8877-25C00A5DD71E}" srcId="{8FCC2A6F-8196-4A68-9EE7-816EC0A3D8CC}" destId="{ABFA17F0-1C93-4259-A0A3-BBA86FA9490E}" srcOrd="1" destOrd="0" parTransId="{631B7B64-35E3-44CA-8ABE-DB92569F9F89}" sibTransId="{64242C02-80BA-4BBB-963E-96245E2E18A0}"/>
    <dgm:cxn modelId="{4B21CF13-8A34-402C-B0DF-BCC5BD0E1694}" srcId="{ABFA17F0-1C93-4259-A0A3-BBA86FA9490E}" destId="{7AB114C2-F61D-4850-B41E-AB93135E61B9}" srcOrd="4" destOrd="0" parTransId="{4A32D6A9-7635-432B-9363-16BFB38D2DE2}" sibTransId="{A1F48C86-FA40-4F96-9468-2FE9D9C5881F}"/>
    <dgm:cxn modelId="{48DF52CC-D036-4474-8C49-5CF42493CF4B}" srcId="{B92650ED-F075-42A9-875A-A7B32A2B42E3}" destId="{8FCC2A6F-8196-4A68-9EE7-816EC0A3D8CC}" srcOrd="1" destOrd="0" parTransId="{A8DA70A1-A4CA-46D9-A869-F120C3578FDE}" sibTransId="{49D04476-2196-47C2-A7D7-035C68EECF79}"/>
    <dgm:cxn modelId="{AB9BA2D2-A00F-4B1E-B8DB-46933D7E6241}" srcId="{8FCC2A6F-8196-4A68-9EE7-816EC0A3D8CC}" destId="{E2566C04-7CF3-40A2-B135-4D4CBB3F1E5B}" srcOrd="3" destOrd="0" parTransId="{67DC3C98-E884-4F59-A0F6-D9A8F9FD8E7A}" sibTransId="{B6FA311A-63C2-4759-BBE4-59D8CB7A086D}"/>
    <dgm:cxn modelId="{774F262C-06DB-41C5-A38E-DBE78981C238}" type="presOf" srcId="{7AB114C2-F61D-4850-B41E-AB93135E61B9}" destId="{984F16CF-5EBB-4094-915E-864C5F65FE78}" srcOrd="0" destOrd="5" presId="urn:microsoft.com/office/officeart/2005/8/layout/process4"/>
    <dgm:cxn modelId="{BECA2F98-91DA-4FC9-AF12-7F2E8FF603B5}" srcId="{B92650ED-F075-42A9-875A-A7B32A2B42E3}" destId="{26D63DF7-CBBD-44C3-BB8B-43E8449FB4B6}" srcOrd="0" destOrd="0" parTransId="{36A6E025-7EEC-4674-8D87-E1DF9841062E}" sibTransId="{57A57835-77D6-4B12-96A0-075D0B0E5D37}"/>
    <dgm:cxn modelId="{B5EB60D9-A5E5-4750-AFBE-4AFDB2A4EB22}" type="presOf" srcId="{A0204371-53A7-42C0-8C41-C4A98E31F4D2}" destId="{984F16CF-5EBB-4094-915E-864C5F65FE78}" srcOrd="0" destOrd="1" presId="urn:microsoft.com/office/officeart/2005/8/layout/process4"/>
    <dgm:cxn modelId="{37CF8DCB-7E82-431A-878E-2BDBCA29D316}" type="presOf" srcId="{7C97D855-2E5A-4F4A-B300-9BD97678A84D}" destId="{F12F72B0-DD6E-4E49-9E05-F236CCCA26CA}" srcOrd="0" destOrd="2" presId="urn:microsoft.com/office/officeart/2005/8/layout/process4"/>
    <dgm:cxn modelId="{167D4A2D-E5EA-444C-BCED-5B9FA7B7032E}" type="presOf" srcId="{24CE7D71-59A6-4032-8A94-EA0712275178}" destId="{F12F72B0-DD6E-4E49-9E05-F236CCCA26CA}" srcOrd="0" destOrd="6" presId="urn:microsoft.com/office/officeart/2005/8/layout/process4"/>
    <dgm:cxn modelId="{12F4B794-2B7D-4B60-83C5-82766CCFC209}" srcId="{019C48B1-BB47-450E-9431-A5A0D1F28F7A}" destId="{E04D12D5-0C1B-4916-B37D-FF0953459EEC}" srcOrd="6" destOrd="0" parTransId="{FC90730C-4D59-41DC-8420-C4A389A79EF8}" sibTransId="{8D9481B0-13CC-4535-B2AA-2CCDC4748812}"/>
    <dgm:cxn modelId="{488A176A-5619-476B-AA8E-7B9F893DDC5A}" srcId="{8FCC2A6F-8196-4A68-9EE7-816EC0A3D8CC}" destId="{B3A2096E-EE53-467C-A678-E17BD5506660}" srcOrd="2" destOrd="0" parTransId="{94F6DD0D-6E06-4A10-ADD3-FCDE2C94724B}" sibTransId="{738CCFC4-545F-4CDD-967D-D095B3864D90}"/>
    <dgm:cxn modelId="{2CDD853A-8356-4E4E-8713-7B1BD9592FFE}" type="presOf" srcId="{26D63DF7-CBBD-44C3-BB8B-43E8449FB4B6}" destId="{318F5E20-415C-44B5-A7B6-8ECB483ABFB9}" srcOrd="0" destOrd="0" presId="urn:microsoft.com/office/officeart/2005/8/layout/process4"/>
    <dgm:cxn modelId="{79C6B599-6929-47BB-9A6D-87A4434F4A01}" type="presOf" srcId="{984BCE66-CEF8-4F29-9EA7-B6290D1F54B9}" destId="{F12F72B0-DD6E-4E49-9E05-F236CCCA26CA}" srcOrd="0" destOrd="4" presId="urn:microsoft.com/office/officeart/2005/8/layout/process4"/>
    <dgm:cxn modelId="{5706219C-8F28-4D8F-BF3F-F3020C7204C7}" type="presOf" srcId="{8FCC2A6F-8196-4A68-9EE7-816EC0A3D8CC}" destId="{D68A4EFD-8828-4EA6-9385-AACDD6915E16}" srcOrd="0" destOrd="0" presId="urn:microsoft.com/office/officeart/2005/8/layout/process4"/>
    <dgm:cxn modelId="{FD246862-B4D7-49C9-803D-88420018B6D7}" srcId="{019C48B1-BB47-450E-9431-A5A0D1F28F7A}" destId="{984BCE66-CEF8-4F29-9EA7-B6290D1F54B9}" srcOrd="3" destOrd="0" parTransId="{B3D8F1D8-C651-4607-A108-F8EBC06F5935}" sibTransId="{7AB9B7D1-C557-4239-AEBE-C33E93BFD36A}"/>
    <dgm:cxn modelId="{49DD828C-3F49-4388-9103-5A0CE3F9863F}" type="presOf" srcId="{8DE1D0ED-6711-4073-8468-D0ADD75FCCCF}" destId="{984F16CF-5EBB-4094-915E-864C5F65FE78}" srcOrd="0" destOrd="6" presId="urn:microsoft.com/office/officeart/2005/8/layout/process4"/>
    <dgm:cxn modelId="{C090004E-F6DB-4D62-84D0-F58FE38F8EED}" type="presOf" srcId="{C569D37E-770F-4B9D-B8A6-2DF44F12F7FA}" destId="{F12F72B0-DD6E-4E49-9E05-F236CCCA26CA}" srcOrd="0" destOrd="1" presId="urn:microsoft.com/office/officeart/2005/8/layout/process4"/>
    <dgm:cxn modelId="{12A20F77-6115-4563-925C-2C3179F623F7}" type="presParOf" srcId="{60E46D18-25FB-495A-AC78-751BADE24E27}" destId="{8823883D-43DA-4C0D-BE47-84C42ECD5B4B}" srcOrd="0" destOrd="0" presId="urn:microsoft.com/office/officeart/2005/8/layout/process4"/>
    <dgm:cxn modelId="{B03012B5-8656-48A0-B6A4-DB76182542B5}" type="presParOf" srcId="{8823883D-43DA-4C0D-BE47-84C42ECD5B4B}" destId="{D68A4EFD-8828-4EA6-9385-AACDD6915E16}" srcOrd="0" destOrd="0" presId="urn:microsoft.com/office/officeart/2005/8/layout/process4"/>
    <dgm:cxn modelId="{5004D942-9077-4ED3-B0FB-7D0D8AF13BD7}" type="presParOf" srcId="{8823883D-43DA-4C0D-BE47-84C42ECD5B4B}" destId="{85A3D4A8-742F-4250-A253-2989B3C2058B}" srcOrd="1" destOrd="0" presId="urn:microsoft.com/office/officeart/2005/8/layout/process4"/>
    <dgm:cxn modelId="{1DDAE301-8529-48A8-99DC-D4C4B78FD40C}" type="presParOf" srcId="{8823883D-43DA-4C0D-BE47-84C42ECD5B4B}" destId="{B0A6BDA8-5F29-44B3-A150-E99A10F50E3C}" srcOrd="2" destOrd="0" presId="urn:microsoft.com/office/officeart/2005/8/layout/process4"/>
    <dgm:cxn modelId="{F713A91F-7FA5-4FA7-AD4B-E70F2591BA1F}" type="presParOf" srcId="{B0A6BDA8-5F29-44B3-A150-E99A10F50E3C}" destId="{F12F72B0-DD6E-4E49-9E05-F236CCCA26CA}" srcOrd="0" destOrd="0" presId="urn:microsoft.com/office/officeart/2005/8/layout/process4"/>
    <dgm:cxn modelId="{330CE01D-A7DD-40B6-B2F6-56C41B6D60C1}" type="presParOf" srcId="{B0A6BDA8-5F29-44B3-A150-E99A10F50E3C}" destId="{984F16CF-5EBB-4094-915E-864C5F65FE78}" srcOrd="1" destOrd="0" presId="urn:microsoft.com/office/officeart/2005/8/layout/process4"/>
    <dgm:cxn modelId="{9FA7E23A-13C5-473C-A3D9-18837C159224}" type="presParOf" srcId="{B0A6BDA8-5F29-44B3-A150-E99A10F50E3C}" destId="{6D651226-C938-41EC-9D6D-20E6CBEC2495}" srcOrd="2" destOrd="0" presId="urn:microsoft.com/office/officeart/2005/8/layout/process4"/>
    <dgm:cxn modelId="{49FFDEC9-007B-4DDD-9448-8328AEE95876}" type="presParOf" srcId="{B0A6BDA8-5F29-44B3-A150-E99A10F50E3C}" destId="{C4B196EA-0155-4773-84A8-AAC585400BD6}" srcOrd="3" destOrd="0" presId="urn:microsoft.com/office/officeart/2005/8/layout/process4"/>
    <dgm:cxn modelId="{3E94A879-89D6-4B48-900E-4DFF8367D371}" type="presParOf" srcId="{60E46D18-25FB-495A-AC78-751BADE24E27}" destId="{F118C95E-E9C3-4A45-9846-C5E7A545306D}" srcOrd="1" destOrd="0" presId="urn:microsoft.com/office/officeart/2005/8/layout/process4"/>
    <dgm:cxn modelId="{AFCB5CF5-95AE-4662-9CDB-58524CECF3EE}" type="presParOf" srcId="{60E46D18-25FB-495A-AC78-751BADE24E27}" destId="{412C0D44-51D2-4D7E-A9F1-F040C9D00AFE}" srcOrd="2" destOrd="0" presId="urn:microsoft.com/office/officeart/2005/8/layout/process4"/>
    <dgm:cxn modelId="{4F05C477-F799-44F6-AD1E-F6161E99CD4C}" type="presParOf" srcId="{412C0D44-51D2-4D7E-A9F1-F040C9D00AFE}" destId="{318F5E20-415C-44B5-A7B6-8ECB483ABFB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54730E-36F3-46F8-A896-E96BB23855B3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8B795EEE-96A3-4A04-8EA8-4410487F4A76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MX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Constituir formalmente en un máximo de 10 días naturales posteriores a la publicación de la Convocatoria  y </a:t>
          </a:r>
          <a:r>
            <a:rPr lang="es-MX" b="1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</a:t>
          </a:r>
          <a:r>
            <a:rPr lang="es-MX" dirty="0" smtClean="0">
              <a:latin typeface="Montserrat SemiBold" panose="00000700000000000000" pitchFamily="2" charset="0"/>
              <a:ea typeface="Times New Roman" panose="02020603050405020304" pitchFamily="18" charset="0"/>
              <a:cs typeface="Times New Roman" panose="02020603050405020304" pitchFamily="18" charset="0"/>
            </a:rPr>
            <a:t>entro de los 10 días siguientes a dicha constitución, enviar al Comité Nacional al correo: </a:t>
          </a:r>
          <a:r>
            <a:rPr lang="es-ES" dirty="0" smtClean="0">
              <a:hlinkClick xmlns:r="http://schemas.openxmlformats.org/officeDocument/2006/relationships" r:id="rId1"/>
            </a:rPr>
            <a:t>prog.estimulos@salud.gob.mx</a:t>
          </a:r>
          <a:r>
            <a:rPr lang="es-ES" dirty="0" smtClean="0"/>
            <a:t> </a:t>
          </a:r>
          <a:endParaRPr lang="es-ES" dirty="0"/>
        </a:p>
      </dgm:t>
    </dgm:pt>
    <dgm:pt modelId="{C35ADB66-CA6D-490A-89F9-512988D9DC21}" type="parTrans" cxnId="{50ED7DA9-0B36-434A-A3DA-FCE4579F8D6C}">
      <dgm:prSet/>
      <dgm:spPr/>
      <dgm:t>
        <a:bodyPr/>
        <a:lstStyle/>
        <a:p>
          <a:endParaRPr lang="es-ES"/>
        </a:p>
      </dgm:t>
    </dgm:pt>
    <dgm:pt modelId="{D79AC15D-BE82-4484-B916-82A83D00BA6A}" type="sibTrans" cxnId="{50ED7DA9-0B36-434A-A3DA-FCE4579F8D6C}">
      <dgm:prSet/>
      <dgm:spPr/>
      <dgm:t>
        <a:bodyPr/>
        <a:lstStyle/>
        <a:p>
          <a:endParaRPr lang="es-ES"/>
        </a:p>
      </dgm:t>
    </dgm:pt>
    <dgm:pt modelId="{3D193113-D9D5-477A-B97A-198B376DB118}">
      <dgm:prSet phldrT="[Texto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ES_tradnl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Revisar en Pleno del Comité Estatal, los catálogos de evidencias de las Instituciones participantes de la Entidad </a:t>
          </a:r>
          <a:endParaRPr lang="es-ES" dirty="0"/>
        </a:p>
      </dgm:t>
    </dgm:pt>
    <dgm:pt modelId="{61EC3E3D-2B7F-4E46-8B51-9331DDD16F2F}" type="parTrans" cxnId="{C28C3A4C-EB69-4314-BFA7-78B8F34CD48A}">
      <dgm:prSet/>
      <dgm:spPr/>
      <dgm:t>
        <a:bodyPr/>
        <a:lstStyle/>
        <a:p>
          <a:endParaRPr lang="es-ES"/>
        </a:p>
      </dgm:t>
    </dgm:pt>
    <dgm:pt modelId="{CF915692-B48E-49F6-A991-0CA4401683DD}" type="sibTrans" cxnId="{C28C3A4C-EB69-4314-BFA7-78B8F34CD48A}">
      <dgm:prSet/>
      <dgm:spPr/>
      <dgm:t>
        <a:bodyPr/>
        <a:lstStyle/>
        <a:p>
          <a:endParaRPr lang="es-ES"/>
        </a:p>
      </dgm:t>
    </dgm:pt>
    <dgm:pt modelId="{AE041C50-0B2E-4413-901E-B0350A5A27C9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ES_tradnl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Difundir el Programa</a:t>
          </a:r>
          <a:endParaRPr lang="es-MX" dirty="0" smtClean="0">
            <a:latin typeface="Montserrat SemiBold" panose="00000700000000000000" pitchFamily="2" charset="0"/>
            <a:ea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99788B-1DAB-4E55-AB82-3811A16A7E0E}" type="parTrans" cxnId="{215249B9-390A-48C0-B5C8-F6CF12E6773E}">
      <dgm:prSet/>
      <dgm:spPr/>
      <dgm:t>
        <a:bodyPr/>
        <a:lstStyle/>
        <a:p>
          <a:endParaRPr lang="es-ES"/>
        </a:p>
      </dgm:t>
    </dgm:pt>
    <dgm:pt modelId="{1D34D061-9139-4048-B858-98E96B88FDE0}" type="sibTrans" cxnId="{215249B9-390A-48C0-B5C8-F6CF12E6773E}">
      <dgm:prSet/>
      <dgm:spPr/>
      <dgm:t>
        <a:bodyPr/>
        <a:lstStyle/>
        <a:p>
          <a:endParaRPr lang="es-ES"/>
        </a:p>
      </dgm:t>
    </dgm:pt>
    <dgm:pt modelId="{C3642944-969F-419D-89B7-3185D9098A5A}">
      <dgm:prSet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ES_tradnl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Constituir las Comisiones Evaluadoras necesarias para el cumplimiento de sus funciones </a:t>
          </a:r>
          <a:endParaRPr lang="es-MX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B09E48B8-5834-4D24-82C9-5A82907EFA2E}" type="parTrans" cxnId="{D0401E00-C18A-481C-AF03-72C267533F77}">
      <dgm:prSet/>
      <dgm:spPr/>
      <dgm:t>
        <a:bodyPr/>
        <a:lstStyle/>
        <a:p>
          <a:endParaRPr lang="es-ES"/>
        </a:p>
      </dgm:t>
    </dgm:pt>
    <dgm:pt modelId="{FCD4E883-89AD-404E-8844-A01DE1CAE6C2}" type="sibTrans" cxnId="{D0401E00-C18A-481C-AF03-72C267533F77}">
      <dgm:prSet/>
      <dgm:spPr/>
      <dgm:t>
        <a:bodyPr/>
        <a:lstStyle/>
        <a:p>
          <a:endParaRPr lang="es-ES"/>
        </a:p>
      </dgm:t>
    </dgm:pt>
    <dgm:pt modelId="{96CA35EF-06D8-4D93-B67F-EF7CF9788F6F}">
      <dgm:prSet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ES_tradnl" dirty="0" smtClean="0">
              <a:solidFill>
                <a:srgbClr val="40404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Capacitar a los secretarios técnicos de las Comisiones Evaluadoras</a:t>
          </a:r>
          <a:endParaRPr lang="es-MX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F52F876D-9C90-42E1-AD98-4B769E64565B}" type="parTrans" cxnId="{9DE9D72E-4F33-41AB-A7FC-3DD6BF4AB9E5}">
      <dgm:prSet/>
      <dgm:spPr/>
      <dgm:t>
        <a:bodyPr/>
        <a:lstStyle/>
        <a:p>
          <a:endParaRPr lang="es-ES"/>
        </a:p>
      </dgm:t>
    </dgm:pt>
    <dgm:pt modelId="{7EFF090B-7FAE-470D-B2AA-6BA874480440}" type="sibTrans" cxnId="{9DE9D72E-4F33-41AB-A7FC-3DD6BF4AB9E5}">
      <dgm:prSet/>
      <dgm:spPr/>
      <dgm:t>
        <a:bodyPr/>
        <a:lstStyle/>
        <a:p>
          <a:endParaRPr lang="es-ES"/>
        </a:p>
      </dgm:t>
    </dgm:pt>
    <dgm:pt modelId="{08634111-1AEF-4D6F-B63C-196BADEB7295}">
      <dgm:prSet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ES_tradnl" dirty="0" smtClean="0">
              <a:solidFill>
                <a:schemeClr val="tx1">
                  <a:lumMod val="65000"/>
                  <a:lumOff val="3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Brindar asesoría y realizar la supervisión, vigilancia y control continuo del funcionamiento de las Comisiones Evaluadoras</a:t>
          </a:r>
          <a:endParaRPr lang="es-MX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C85680A3-A362-4E93-AE11-83F66ED05213}" type="parTrans" cxnId="{988552DE-580F-4ABC-840B-2524945A075F}">
      <dgm:prSet/>
      <dgm:spPr/>
      <dgm:t>
        <a:bodyPr/>
        <a:lstStyle/>
        <a:p>
          <a:endParaRPr lang="es-ES"/>
        </a:p>
      </dgm:t>
    </dgm:pt>
    <dgm:pt modelId="{C2457A1F-7700-462C-9C8D-5DE922210EEA}" type="sibTrans" cxnId="{988552DE-580F-4ABC-840B-2524945A075F}">
      <dgm:prSet/>
      <dgm:spPr/>
      <dgm:t>
        <a:bodyPr/>
        <a:lstStyle/>
        <a:p>
          <a:endParaRPr lang="es-ES"/>
        </a:p>
      </dgm:t>
    </dgm:pt>
    <dgm:pt modelId="{8B4A2B9A-DDDC-4E5E-AEE2-ED2669D3C000}" type="pres">
      <dgm:prSet presAssocID="{F954730E-36F3-46F8-A896-E96BB23855B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75CB6950-7C66-4E31-B442-8B84ED946351}" type="pres">
      <dgm:prSet presAssocID="{F954730E-36F3-46F8-A896-E96BB23855B3}" presName="Name1" presStyleCnt="0"/>
      <dgm:spPr/>
    </dgm:pt>
    <dgm:pt modelId="{8EB52115-5445-4FEA-B1C4-71330AD9913F}" type="pres">
      <dgm:prSet presAssocID="{F954730E-36F3-46F8-A896-E96BB23855B3}" presName="cycle" presStyleCnt="0"/>
      <dgm:spPr/>
    </dgm:pt>
    <dgm:pt modelId="{ECF482F7-CD7A-450B-8DFB-EEF5CFB6D2EE}" type="pres">
      <dgm:prSet presAssocID="{F954730E-36F3-46F8-A896-E96BB23855B3}" presName="srcNode" presStyleLbl="node1" presStyleIdx="0" presStyleCnt="6"/>
      <dgm:spPr/>
    </dgm:pt>
    <dgm:pt modelId="{B66CEE79-617A-4540-887E-E6D1C5D7EDFB}" type="pres">
      <dgm:prSet presAssocID="{F954730E-36F3-46F8-A896-E96BB23855B3}" presName="conn" presStyleLbl="parChTrans1D2" presStyleIdx="0" presStyleCnt="1"/>
      <dgm:spPr/>
      <dgm:t>
        <a:bodyPr/>
        <a:lstStyle/>
        <a:p>
          <a:endParaRPr lang="es-ES"/>
        </a:p>
      </dgm:t>
    </dgm:pt>
    <dgm:pt modelId="{3644B94A-EBF9-421F-825D-B2A1761CB2AC}" type="pres">
      <dgm:prSet presAssocID="{F954730E-36F3-46F8-A896-E96BB23855B3}" presName="extraNode" presStyleLbl="node1" presStyleIdx="0" presStyleCnt="6"/>
      <dgm:spPr/>
    </dgm:pt>
    <dgm:pt modelId="{3AF6BECD-D928-4B3B-BD6B-84E439844DE1}" type="pres">
      <dgm:prSet presAssocID="{F954730E-36F3-46F8-A896-E96BB23855B3}" presName="dstNode" presStyleLbl="node1" presStyleIdx="0" presStyleCnt="6"/>
      <dgm:spPr/>
    </dgm:pt>
    <dgm:pt modelId="{0709F4AE-5E59-48BA-9819-50A8D969C41E}" type="pres">
      <dgm:prSet presAssocID="{8B795EEE-96A3-4A04-8EA8-4410487F4A76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223786-E730-4BBB-9718-1CDE05648133}" type="pres">
      <dgm:prSet presAssocID="{8B795EEE-96A3-4A04-8EA8-4410487F4A76}" presName="accent_1" presStyleCnt="0"/>
      <dgm:spPr/>
    </dgm:pt>
    <dgm:pt modelId="{9A7C225D-C5FF-4288-B73F-E94D46860F73}" type="pres">
      <dgm:prSet presAssocID="{8B795EEE-96A3-4A04-8EA8-4410487F4A76}" presName="accentRepeatNode" presStyleLbl="solidFgAcc1" presStyleIdx="0" presStyleCnt="6"/>
      <dgm:spPr/>
    </dgm:pt>
    <dgm:pt modelId="{45D0DAA0-9EBA-425C-ADF8-B2B8F2A4BEBB}" type="pres">
      <dgm:prSet presAssocID="{AE041C50-0B2E-4413-901E-B0350A5A27C9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F00901E-DEBF-4FBB-8DDC-5F6A35477CC2}" type="pres">
      <dgm:prSet presAssocID="{AE041C50-0B2E-4413-901E-B0350A5A27C9}" presName="accent_2" presStyleCnt="0"/>
      <dgm:spPr/>
    </dgm:pt>
    <dgm:pt modelId="{92321751-3145-4D07-B90C-F4152C5CCEF0}" type="pres">
      <dgm:prSet presAssocID="{AE041C50-0B2E-4413-901E-B0350A5A27C9}" presName="accentRepeatNode" presStyleLbl="solidFgAcc1" presStyleIdx="1" presStyleCnt="6"/>
      <dgm:spPr/>
    </dgm:pt>
    <dgm:pt modelId="{574A164C-7859-4221-9B5E-7622622F7392}" type="pres">
      <dgm:prSet presAssocID="{3D193113-D9D5-477A-B97A-198B376DB118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FB7AAC-D43B-4B7A-B1D7-0E4280CE7858}" type="pres">
      <dgm:prSet presAssocID="{3D193113-D9D5-477A-B97A-198B376DB118}" presName="accent_3" presStyleCnt="0"/>
      <dgm:spPr/>
    </dgm:pt>
    <dgm:pt modelId="{6F5FB039-6574-4AAC-83E7-1D89E790C12B}" type="pres">
      <dgm:prSet presAssocID="{3D193113-D9D5-477A-B97A-198B376DB118}" presName="accentRepeatNode" presStyleLbl="solidFgAcc1" presStyleIdx="2" presStyleCnt="6" custLinFactNeighborX="-1535" custLinFactNeighborY="-1385"/>
      <dgm:spPr/>
      <dgm:t>
        <a:bodyPr/>
        <a:lstStyle/>
        <a:p>
          <a:endParaRPr lang="es-ES"/>
        </a:p>
      </dgm:t>
    </dgm:pt>
    <dgm:pt modelId="{6910975F-A705-4A31-B18D-E363B30F4EC7}" type="pres">
      <dgm:prSet presAssocID="{C3642944-969F-419D-89B7-3185D9098A5A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05AFD6-D452-455A-9B3C-EA458B198BCA}" type="pres">
      <dgm:prSet presAssocID="{C3642944-969F-419D-89B7-3185D9098A5A}" presName="accent_4" presStyleCnt="0"/>
      <dgm:spPr/>
    </dgm:pt>
    <dgm:pt modelId="{86050B80-75C2-4E55-BA0F-02C478D3341F}" type="pres">
      <dgm:prSet presAssocID="{C3642944-969F-419D-89B7-3185D9098A5A}" presName="accentRepeatNode" presStyleLbl="solidFgAcc1" presStyleIdx="3" presStyleCnt="6"/>
      <dgm:spPr/>
      <dgm:t>
        <a:bodyPr/>
        <a:lstStyle/>
        <a:p>
          <a:endParaRPr lang="es-ES"/>
        </a:p>
      </dgm:t>
    </dgm:pt>
    <dgm:pt modelId="{E2F65CAC-1439-4A94-BF98-EC29FC7502B3}" type="pres">
      <dgm:prSet presAssocID="{96CA35EF-06D8-4D93-B67F-EF7CF9788F6F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8B04021-AE3E-40DD-A406-D34588CBD88E}" type="pres">
      <dgm:prSet presAssocID="{96CA35EF-06D8-4D93-B67F-EF7CF9788F6F}" presName="accent_5" presStyleCnt="0"/>
      <dgm:spPr/>
    </dgm:pt>
    <dgm:pt modelId="{DC593DC0-50E1-468B-B3CB-7AD610BD0DB1}" type="pres">
      <dgm:prSet presAssocID="{96CA35EF-06D8-4D93-B67F-EF7CF9788F6F}" presName="accentRepeatNode" presStyleLbl="solidFgAcc1" presStyleIdx="4" presStyleCnt="6"/>
      <dgm:spPr/>
      <dgm:t>
        <a:bodyPr/>
        <a:lstStyle/>
        <a:p>
          <a:endParaRPr lang="es-ES"/>
        </a:p>
      </dgm:t>
    </dgm:pt>
    <dgm:pt modelId="{0880BA7B-697F-4A79-B19D-ABBD0FED3818}" type="pres">
      <dgm:prSet presAssocID="{08634111-1AEF-4D6F-B63C-196BADEB7295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463072-6ECB-45E5-B773-09745ACF9E8F}" type="pres">
      <dgm:prSet presAssocID="{08634111-1AEF-4D6F-B63C-196BADEB7295}" presName="accent_6" presStyleCnt="0"/>
      <dgm:spPr/>
    </dgm:pt>
    <dgm:pt modelId="{6F1E815D-42F9-4DC7-9EA4-9C9F04455D80}" type="pres">
      <dgm:prSet presAssocID="{08634111-1AEF-4D6F-B63C-196BADEB7295}" presName="accentRepeatNode" presStyleLbl="solidFgAcc1" presStyleIdx="5" presStyleCnt="6"/>
      <dgm:spPr/>
      <dgm:t>
        <a:bodyPr/>
        <a:lstStyle/>
        <a:p>
          <a:endParaRPr lang="es-ES"/>
        </a:p>
      </dgm:t>
    </dgm:pt>
  </dgm:ptLst>
  <dgm:cxnLst>
    <dgm:cxn modelId="{C28C3A4C-EB69-4314-BFA7-78B8F34CD48A}" srcId="{F954730E-36F3-46F8-A896-E96BB23855B3}" destId="{3D193113-D9D5-477A-B97A-198B376DB118}" srcOrd="2" destOrd="0" parTransId="{61EC3E3D-2B7F-4E46-8B51-9331DDD16F2F}" sibTransId="{CF915692-B48E-49F6-A991-0CA4401683DD}"/>
    <dgm:cxn modelId="{B215E885-2ED8-4E22-9AF2-0898CCB40F98}" type="presOf" srcId="{C3642944-969F-419D-89B7-3185D9098A5A}" destId="{6910975F-A705-4A31-B18D-E363B30F4EC7}" srcOrd="0" destOrd="0" presId="urn:microsoft.com/office/officeart/2008/layout/VerticalCurvedList"/>
    <dgm:cxn modelId="{EDDE31D4-63F5-4273-B20B-833D29A1F709}" type="presOf" srcId="{D79AC15D-BE82-4484-B916-82A83D00BA6A}" destId="{B66CEE79-617A-4540-887E-E6D1C5D7EDFB}" srcOrd="0" destOrd="0" presId="urn:microsoft.com/office/officeart/2008/layout/VerticalCurvedList"/>
    <dgm:cxn modelId="{50ED7DA9-0B36-434A-A3DA-FCE4579F8D6C}" srcId="{F954730E-36F3-46F8-A896-E96BB23855B3}" destId="{8B795EEE-96A3-4A04-8EA8-4410487F4A76}" srcOrd="0" destOrd="0" parTransId="{C35ADB66-CA6D-490A-89F9-512988D9DC21}" sibTransId="{D79AC15D-BE82-4484-B916-82A83D00BA6A}"/>
    <dgm:cxn modelId="{215249B9-390A-48C0-B5C8-F6CF12E6773E}" srcId="{F954730E-36F3-46F8-A896-E96BB23855B3}" destId="{AE041C50-0B2E-4413-901E-B0350A5A27C9}" srcOrd="1" destOrd="0" parTransId="{4999788B-1DAB-4E55-AB82-3811A16A7E0E}" sibTransId="{1D34D061-9139-4048-B858-98E96B88FDE0}"/>
    <dgm:cxn modelId="{988552DE-580F-4ABC-840B-2524945A075F}" srcId="{F954730E-36F3-46F8-A896-E96BB23855B3}" destId="{08634111-1AEF-4D6F-B63C-196BADEB7295}" srcOrd="5" destOrd="0" parTransId="{C85680A3-A362-4E93-AE11-83F66ED05213}" sibTransId="{C2457A1F-7700-462C-9C8D-5DE922210EEA}"/>
    <dgm:cxn modelId="{C4659742-F32D-4561-B23E-1333F25065E2}" type="presOf" srcId="{8B795EEE-96A3-4A04-8EA8-4410487F4A76}" destId="{0709F4AE-5E59-48BA-9819-50A8D969C41E}" srcOrd="0" destOrd="0" presId="urn:microsoft.com/office/officeart/2008/layout/VerticalCurvedList"/>
    <dgm:cxn modelId="{EB003D59-E4A0-4B76-811B-56C3B0A1F9D7}" type="presOf" srcId="{3D193113-D9D5-477A-B97A-198B376DB118}" destId="{574A164C-7859-4221-9B5E-7622622F7392}" srcOrd="0" destOrd="0" presId="urn:microsoft.com/office/officeart/2008/layout/VerticalCurvedList"/>
    <dgm:cxn modelId="{9DE9D72E-4F33-41AB-A7FC-3DD6BF4AB9E5}" srcId="{F954730E-36F3-46F8-A896-E96BB23855B3}" destId="{96CA35EF-06D8-4D93-B67F-EF7CF9788F6F}" srcOrd="4" destOrd="0" parTransId="{F52F876D-9C90-42E1-AD98-4B769E64565B}" sibTransId="{7EFF090B-7FAE-470D-B2AA-6BA874480440}"/>
    <dgm:cxn modelId="{56BCE2C7-419E-4959-A1EB-929D62B761DA}" type="presOf" srcId="{96CA35EF-06D8-4D93-B67F-EF7CF9788F6F}" destId="{E2F65CAC-1439-4A94-BF98-EC29FC7502B3}" srcOrd="0" destOrd="0" presId="urn:microsoft.com/office/officeart/2008/layout/VerticalCurvedList"/>
    <dgm:cxn modelId="{0FDEBAC2-213D-4B9D-A6C8-67B2E36A39E1}" type="presOf" srcId="{AE041C50-0B2E-4413-901E-B0350A5A27C9}" destId="{45D0DAA0-9EBA-425C-ADF8-B2B8F2A4BEBB}" srcOrd="0" destOrd="0" presId="urn:microsoft.com/office/officeart/2008/layout/VerticalCurvedList"/>
    <dgm:cxn modelId="{D0401E00-C18A-481C-AF03-72C267533F77}" srcId="{F954730E-36F3-46F8-A896-E96BB23855B3}" destId="{C3642944-969F-419D-89B7-3185D9098A5A}" srcOrd="3" destOrd="0" parTransId="{B09E48B8-5834-4D24-82C9-5A82907EFA2E}" sibTransId="{FCD4E883-89AD-404E-8844-A01DE1CAE6C2}"/>
    <dgm:cxn modelId="{D7A19BB4-B688-46EE-A1DD-439E860AD90B}" type="presOf" srcId="{08634111-1AEF-4D6F-B63C-196BADEB7295}" destId="{0880BA7B-697F-4A79-B19D-ABBD0FED3818}" srcOrd="0" destOrd="0" presId="urn:microsoft.com/office/officeart/2008/layout/VerticalCurvedList"/>
    <dgm:cxn modelId="{DC0121E6-8F88-4E19-8753-69DE8E8B6A85}" type="presOf" srcId="{F954730E-36F3-46F8-A896-E96BB23855B3}" destId="{8B4A2B9A-DDDC-4E5E-AEE2-ED2669D3C000}" srcOrd="0" destOrd="0" presId="urn:microsoft.com/office/officeart/2008/layout/VerticalCurvedList"/>
    <dgm:cxn modelId="{CC860DED-9533-4CF8-A612-5D3DB4DFC48C}" type="presParOf" srcId="{8B4A2B9A-DDDC-4E5E-AEE2-ED2669D3C000}" destId="{75CB6950-7C66-4E31-B442-8B84ED946351}" srcOrd="0" destOrd="0" presId="urn:microsoft.com/office/officeart/2008/layout/VerticalCurvedList"/>
    <dgm:cxn modelId="{B2CDE117-8698-47FC-A1AA-5E0C434B07E2}" type="presParOf" srcId="{75CB6950-7C66-4E31-B442-8B84ED946351}" destId="{8EB52115-5445-4FEA-B1C4-71330AD9913F}" srcOrd="0" destOrd="0" presId="urn:microsoft.com/office/officeart/2008/layout/VerticalCurvedList"/>
    <dgm:cxn modelId="{E7C22400-7DA4-451D-B886-A71E886CEBB2}" type="presParOf" srcId="{8EB52115-5445-4FEA-B1C4-71330AD9913F}" destId="{ECF482F7-CD7A-450B-8DFB-EEF5CFB6D2EE}" srcOrd="0" destOrd="0" presId="urn:microsoft.com/office/officeart/2008/layout/VerticalCurvedList"/>
    <dgm:cxn modelId="{F24909BB-8E09-4430-B745-001A3D37DF9C}" type="presParOf" srcId="{8EB52115-5445-4FEA-B1C4-71330AD9913F}" destId="{B66CEE79-617A-4540-887E-E6D1C5D7EDFB}" srcOrd="1" destOrd="0" presId="urn:microsoft.com/office/officeart/2008/layout/VerticalCurvedList"/>
    <dgm:cxn modelId="{42C27DAE-157F-4AB0-8865-E49E808F3267}" type="presParOf" srcId="{8EB52115-5445-4FEA-B1C4-71330AD9913F}" destId="{3644B94A-EBF9-421F-825D-B2A1761CB2AC}" srcOrd="2" destOrd="0" presId="urn:microsoft.com/office/officeart/2008/layout/VerticalCurvedList"/>
    <dgm:cxn modelId="{2BA7DE53-0B9F-4FD2-B258-42507BFA872D}" type="presParOf" srcId="{8EB52115-5445-4FEA-B1C4-71330AD9913F}" destId="{3AF6BECD-D928-4B3B-BD6B-84E439844DE1}" srcOrd="3" destOrd="0" presId="urn:microsoft.com/office/officeart/2008/layout/VerticalCurvedList"/>
    <dgm:cxn modelId="{5008C5B2-C94B-4971-90AC-D35BDBCD6713}" type="presParOf" srcId="{75CB6950-7C66-4E31-B442-8B84ED946351}" destId="{0709F4AE-5E59-48BA-9819-50A8D969C41E}" srcOrd="1" destOrd="0" presId="urn:microsoft.com/office/officeart/2008/layout/VerticalCurvedList"/>
    <dgm:cxn modelId="{8A91544E-F5FA-4645-A725-7D92E0569CD5}" type="presParOf" srcId="{75CB6950-7C66-4E31-B442-8B84ED946351}" destId="{2F223786-E730-4BBB-9718-1CDE05648133}" srcOrd="2" destOrd="0" presId="urn:microsoft.com/office/officeart/2008/layout/VerticalCurvedList"/>
    <dgm:cxn modelId="{46405BC5-8795-4DBB-BC76-A340A880D58D}" type="presParOf" srcId="{2F223786-E730-4BBB-9718-1CDE05648133}" destId="{9A7C225D-C5FF-4288-B73F-E94D46860F73}" srcOrd="0" destOrd="0" presId="urn:microsoft.com/office/officeart/2008/layout/VerticalCurvedList"/>
    <dgm:cxn modelId="{DAF81A10-F035-4B43-8301-4AD0C7B7433B}" type="presParOf" srcId="{75CB6950-7C66-4E31-B442-8B84ED946351}" destId="{45D0DAA0-9EBA-425C-ADF8-B2B8F2A4BEBB}" srcOrd="3" destOrd="0" presId="urn:microsoft.com/office/officeart/2008/layout/VerticalCurvedList"/>
    <dgm:cxn modelId="{49AFA3CC-91D2-4004-BC89-A2A821915346}" type="presParOf" srcId="{75CB6950-7C66-4E31-B442-8B84ED946351}" destId="{FF00901E-DEBF-4FBB-8DDC-5F6A35477CC2}" srcOrd="4" destOrd="0" presId="urn:microsoft.com/office/officeart/2008/layout/VerticalCurvedList"/>
    <dgm:cxn modelId="{27F33844-FF24-4C5D-B62D-FBB771006CE0}" type="presParOf" srcId="{FF00901E-DEBF-4FBB-8DDC-5F6A35477CC2}" destId="{92321751-3145-4D07-B90C-F4152C5CCEF0}" srcOrd="0" destOrd="0" presId="urn:microsoft.com/office/officeart/2008/layout/VerticalCurvedList"/>
    <dgm:cxn modelId="{CF6CA75A-E636-4989-8326-6D790898103E}" type="presParOf" srcId="{75CB6950-7C66-4E31-B442-8B84ED946351}" destId="{574A164C-7859-4221-9B5E-7622622F7392}" srcOrd="5" destOrd="0" presId="urn:microsoft.com/office/officeart/2008/layout/VerticalCurvedList"/>
    <dgm:cxn modelId="{1373E281-F702-4A6F-839B-6BCCC1FE5FF9}" type="presParOf" srcId="{75CB6950-7C66-4E31-B442-8B84ED946351}" destId="{0DFB7AAC-D43B-4B7A-B1D7-0E4280CE7858}" srcOrd="6" destOrd="0" presId="urn:microsoft.com/office/officeart/2008/layout/VerticalCurvedList"/>
    <dgm:cxn modelId="{2DEC7601-2247-47C8-827B-F31B8084BCEC}" type="presParOf" srcId="{0DFB7AAC-D43B-4B7A-B1D7-0E4280CE7858}" destId="{6F5FB039-6574-4AAC-83E7-1D89E790C12B}" srcOrd="0" destOrd="0" presId="urn:microsoft.com/office/officeart/2008/layout/VerticalCurvedList"/>
    <dgm:cxn modelId="{56C544B4-0293-4F51-A9DC-3D71E6510880}" type="presParOf" srcId="{75CB6950-7C66-4E31-B442-8B84ED946351}" destId="{6910975F-A705-4A31-B18D-E363B30F4EC7}" srcOrd="7" destOrd="0" presId="urn:microsoft.com/office/officeart/2008/layout/VerticalCurvedList"/>
    <dgm:cxn modelId="{B09FD61A-1837-43B1-949D-751DEA562383}" type="presParOf" srcId="{75CB6950-7C66-4E31-B442-8B84ED946351}" destId="{8C05AFD6-D452-455A-9B3C-EA458B198BCA}" srcOrd="8" destOrd="0" presId="urn:microsoft.com/office/officeart/2008/layout/VerticalCurvedList"/>
    <dgm:cxn modelId="{EB755E8A-6DEC-45EE-B74A-49106D00482A}" type="presParOf" srcId="{8C05AFD6-D452-455A-9B3C-EA458B198BCA}" destId="{86050B80-75C2-4E55-BA0F-02C478D3341F}" srcOrd="0" destOrd="0" presId="urn:microsoft.com/office/officeart/2008/layout/VerticalCurvedList"/>
    <dgm:cxn modelId="{CA0C0BF5-01BB-48ED-B1AC-509D54391120}" type="presParOf" srcId="{75CB6950-7C66-4E31-B442-8B84ED946351}" destId="{E2F65CAC-1439-4A94-BF98-EC29FC7502B3}" srcOrd="9" destOrd="0" presId="urn:microsoft.com/office/officeart/2008/layout/VerticalCurvedList"/>
    <dgm:cxn modelId="{FF2B6166-7059-4824-80B6-4F250F359081}" type="presParOf" srcId="{75CB6950-7C66-4E31-B442-8B84ED946351}" destId="{88B04021-AE3E-40DD-A406-D34588CBD88E}" srcOrd="10" destOrd="0" presId="urn:microsoft.com/office/officeart/2008/layout/VerticalCurvedList"/>
    <dgm:cxn modelId="{26521D6C-A2B9-4699-90C2-FD81066440F7}" type="presParOf" srcId="{88B04021-AE3E-40DD-A406-D34588CBD88E}" destId="{DC593DC0-50E1-468B-B3CB-7AD610BD0DB1}" srcOrd="0" destOrd="0" presId="urn:microsoft.com/office/officeart/2008/layout/VerticalCurvedList"/>
    <dgm:cxn modelId="{D1333BFC-BE4D-4576-B682-FD4A5C481FD2}" type="presParOf" srcId="{75CB6950-7C66-4E31-B442-8B84ED946351}" destId="{0880BA7B-697F-4A79-B19D-ABBD0FED3818}" srcOrd="11" destOrd="0" presId="urn:microsoft.com/office/officeart/2008/layout/VerticalCurvedList"/>
    <dgm:cxn modelId="{25F31D65-9B3F-40BE-A2C0-BF5C2678F096}" type="presParOf" srcId="{75CB6950-7C66-4E31-B442-8B84ED946351}" destId="{F0463072-6ECB-45E5-B773-09745ACF9E8F}" srcOrd="12" destOrd="0" presId="urn:microsoft.com/office/officeart/2008/layout/VerticalCurvedList"/>
    <dgm:cxn modelId="{F3944DE5-71A3-4C97-A317-83BA5992AE89}" type="presParOf" srcId="{F0463072-6ECB-45E5-B773-09745ACF9E8F}" destId="{6F1E815D-42F9-4DC7-9EA4-9C9F04455D8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C9A0ABF-D671-4B1E-B7C7-751340F71CBB}" type="doc">
      <dgm:prSet loTypeId="urn:microsoft.com/office/officeart/2005/8/layout/process4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08D1EA67-29FF-44CC-8F0E-65C81EC7A18A}">
      <dgm:prSet phldrT="[Texto]"/>
      <dgm:spPr>
        <a:solidFill>
          <a:schemeClr val="bg1"/>
        </a:solidFill>
      </dgm:spPr>
      <dgm:t>
        <a:bodyPr/>
        <a:lstStyle/>
        <a:p>
          <a:r>
            <a:rPr lang="es-MX" dirty="0" smtClean="0">
              <a:latin typeface="Montserrat SemiBold" panose="00000700000000000000" pitchFamily="2" charset="0"/>
              <a:ea typeface="Times New Roman" panose="02020603050405020304" pitchFamily="18" charset="0"/>
              <a:cs typeface="Times New Roman" panose="02020603050405020304" pitchFamily="18" charset="0"/>
            </a:rPr>
            <a:t>Capturar los datos que se indican en color azul</a:t>
          </a:r>
          <a:endParaRPr lang="es-ES" dirty="0"/>
        </a:p>
      </dgm:t>
    </dgm:pt>
    <dgm:pt modelId="{FBEDDAD4-4963-4E3C-82C3-B783C9357724}" type="parTrans" cxnId="{BCCEA5A6-BBFC-45A4-A49C-3E685334ABD5}">
      <dgm:prSet/>
      <dgm:spPr/>
      <dgm:t>
        <a:bodyPr/>
        <a:lstStyle/>
        <a:p>
          <a:endParaRPr lang="es-ES"/>
        </a:p>
      </dgm:t>
    </dgm:pt>
    <dgm:pt modelId="{E0792091-D9B4-47BE-9EA9-62FF1153EC8B}" type="sibTrans" cxnId="{BCCEA5A6-BBFC-45A4-A49C-3E685334ABD5}">
      <dgm:prSet/>
      <dgm:spPr/>
      <dgm:t>
        <a:bodyPr/>
        <a:lstStyle/>
        <a:p>
          <a:endParaRPr lang="es-ES"/>
        </a:p>
      </dgm:t>
    </dgm:pt>
    <dgm:pt modelId="{F45D58C6-07A3-4262-8CDF-FF1A2EAC1939}">
      <dgm:prSet phldrT="[Texto]"/>
      <dgm:spPr>
        <a:solidFill>
          <a:schemeClr val="bg1"/>
        </a:solidFill>
      </dgm:spPr>
      <dgm:t>
        <a:bodyPr/>
        <a:lstStyle/>
        <a:p>
          <a:r>
            <a:rPr lang="es-MX" dirty="0" smtClean="0">
              <a:latin typeface="Montserrat SemiBold" panose="00000700000000000000" pitchFamily="2" charset="0"/>
              <a:ea typeface="Times New Roman" panose="02020603050405020304" pitchFamily="18" charset="0"/>
              <a:cs typeface="Times New Roman" panose="02020603050405020304" pitchFamily="18" charset="0"/>
            </a:rPr>
            <a:t>Debe asentarse todos los acuerdos que se establezcan en la operación </a:t>
          </a:r>
          <a:endParaRPr lang="es-ES" dirty="0"/>
        </a:p>
      </dgm:t>
    </dgm:pt>
    <dgm:pt modelId="{A0668BF1-6C49-4062-B350-3343889DFD5B}" type="parTrans" cxnId="{FA9C8CFD-510F-437F-B9EE-809B00AC2486}">
      <dgm:prSet/>
      <dgm:spPr/>
      <dgm:t>
        <a:bodyPr/>
        <a:lstStyle/>
        <a:p>
          <a:endParaRPr lang="es-ES"/>
        </a:p>
      </dgm:t>
    </dgm:pt>
    <dgm:pt modelId="{D5CECDDD-DFE1-4A9C-947E-8637FE63D52F}" type="sibTrans" cxnId="{FA9C8CFD-510F-437F-B9EE-809B00AC2486}">
      <dgm:prSet/>
      <dgm:spPr/>
      <dgm:t>
        <a:bodyPr/>
        <a:lstStyle/>
        <a:p>
          <a:endParaRPr lang="es-ES"/>
        </a:p>
      </dgm:t>
    </dgm:pt>
    <dgm:pt modelId="{03FBF0E1-A090-4CCC-B27C-83F5DBC53613}">
      <dgm:prSet phldrT="[Texto]"/>
      <dgm:spPr/>
      <dgm:t>
        <a:bodyPr/>
        <a:lstStyle/>
        <a:p>
          <a:r>
            <a:rPr lang="es-MX" dirty="0" smtClean="0">
              <a:latin typeface="Montserrat SemiBold" panose="00000700000000000000" pitchFamily="2" charset="0"/>
              <a:ea typeface="Times New Roman" panose="02020603050405020304" pitchFamily="18" charset="0"/>
              <a:cs typeface="Times New Roman" panose="02020603050405020304" pitchFamily="18" charset="0"/>
            </a:rPr>
            <a:t>Rubricar todas las hojas y firma en la parte final.</a:t>
          </a:r>
          <a:endParaRPr lang="es-ES" dirty="0"/>
        </a:p>
      </dgm:t>
    </dgm:pt>
    <dgm:pt modelId="{5A653178-E4A3-4989-B271-744FA2C9F7D2}" type="parTrans" cxnId="{22D14864-1A9A-4175-AB88-251FE518464D}">
      <dgm:prSet/>
      <dgm:spPr/>
      <dgm:t>
        <a:bodyPr/>
        <a:lstStyle/>
        <a:p>
          <a:endParaRPr lang="es-ES"/>
        </a:p>
      </dgm:t>
    </dgm:pt>
    <dgm:pt modelId="{F2426CB8-ABD8-4EBF-9728-72188446EE8D}" type="sibTrans" cxnId="{22D14864-1A9A-4175-AB88-251FE518464D}">
      <dgm:prSet/>
      <dgm:spPr/>
      <dgm:t>
        <a:bodyPr/>
        <a:lstStyle/>
        <a:p>
          <a:endParaRPr lang="es-ES"/>
        </a:p>
      </dgm:t>
    </dgm:pt>
    <dgm:pt modelId="{372D2BDC-5CAD-4582-9DD8-AC9928458ADC}" type="pres">
      <dgm:prSet presAssocID="{BC9A0ABF-D671-4B1E-B7C7-751340F71CB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F3AF58D-BD4D-44AD-AB96-8474384CFE33}" type="pres">
      <dgm:prSet presAssocID="{03FBF0E1-A090-4CCC-B27C-83F5DBC53613}" presName="boxAndChildren" presStyleCnt="0"/>
      <dgm:spPr/>
    </dgm:pt>
    <dgm:pt modelId="{921D975D-E1A9-496A-B208-E54F68B8F455}" type="pres">
      <dgm:prSet presAssocID="{03FBF0E1-A090-4CCC-B27C-83F5DBC53613}" presName="parentTextBox" presStyleLbl="node1" presStyleIdx="0" presStyleCnt="3"/>
      <dgm:spPr/>
      <dgm:t>
        <a:bodyPr/>
        <a:lstStyle/>
        <a:p>
          <a:endParaRPr lang="es-ES"/>
        </a:p>
      </dgm:t>
    </dgm:pt>
    <dgm:pt modelId="{F55B23FF-2F76-4B9D-9B83-D96621167FA1}" type="pres">
      <dgm:prSet presAssocID="{D5CECDDD-DFE1-4A9C-947E-8637FE63D52F}" presName="sp" presStyleCnt="0"/>
      <dgm:spPr/>
    </dgm:pt>
    <dgm:pt modelId="{F34B2681-C34B-45EF-A0FC-B16D80ABD1E3}" type="pres">
      <dgm:prSet presAssocID="{F45D58C6-07A3-4262-8CDF-FF1A2EAC1939}" presName="arrowAndChildren" presStyleCnt="0"/>
      <dgm:spPr/>
    </dgm:pt>
    <dgm:pt modelId="{F52F5008-D1FC-479F-A38D-B4AE5D4AE3E7}" type="pres">
      <dgm:prSet presAssocID="{F45D58C6-07A3-4262-8CDF-FF1A2EAC1939}" presName="parentTextArrow" presStyleLbl="node1" presStyleIdx="1" presStyleCnt="3"/>
      <dgm:spPr/>
      <dgm:t>
        <a:bodyPr/>
        <a:lstStyle/>
        <a:p>
          <a:endParaRPr lang="es-ES"/>
        </a:p>
      </dgm:t>
    </dgm:pt>
    <dgm:pt modelId="{948C8E24-CD1D-42FA-B6C3-046FB0109831}" type="pres">
      <dgm:prSet presAssocID="{E0792091-D9B4-47BE-9EA9-62FF1153EC8B}" presName="sp" presStyleCnt="0"/>
      <dgm:spPr/>
    </dgm:pt>
    <dgm:pt modelId="{C310C31A-3613-4594-834B-4B8062C81081}" type="pres">
      <dgm:prSet presAssocID="{08D1EA67-29FF-44CC-8F0E-65C81EC7A18A}" presName="arrowAndChildren" presStyleCnt="0"/>
      <dgm:spPr/>
    </dgm:pt>
    <dgm:pt modelId="{6DC1964B-FB31-4430-952C-581038735D92}" type="pres">
      <dgm:prSet presAssocID="{08D1EA67-29FF-44CC-8F0E-65C81EC7A18A}" presName="parentTextArrow" presStyleLbl="node1" presStyleIdx="2" presStyleCnt="3"/>
      <dgm:spPr/>
      <dgm:t>
        <a:bodyPr/>
        <a:lstStyle/>
        <a:p>
          <a:endParaRPr lang="es-ES"/>
        </a:p>
      </dgm:t>
    </dgm:pt>
  </dgm:ptLst>
  <dgm:cxnLst>
    <dgm:cxn modelId="{C1E29EB8-FC5F-424A-8CBD-A1E3244DF5FF}" type="presOf" srcId="{03FBF0E1-A090-4CCC-B27C-83F5DBC53613}" destId="{921D975D-E1A9-496A-B208-E54F68B8F455}" srcOrd="0" destOrd="0" presId="urn:microsoft.com/office/officeart/2005/8/layout/process4"/>
    <dgm:cxn modelId="{D815D29C-54C2-49FA-B13C-05D7C9474730}" type="presOf" srcId="{08D1EA67-29FF-44CC-8F0E-65C81EC7A18A}" destId="{6DC1964B-FB31-4430-952C-581038735D92}" srcOrd="0" destOrd="0" presId="urn:microsoft.com/office/officeart/2005/8/layout/process4"/>
    <dgm:cxn modelId="{FA9C8CFD-510F-437F-B9EE-809B00AC2486}" srcId="{BC9A0ABF-D671-4B1E-B7C7-751340F71CBB}" destId="{F45D58C6-07A3-4262-8CDF-FF1A2EAC1939}" srcOrd="1" destOrd="0" parTransId="{A0668BF1-6C49-4062-B350-3343889DFD5B}" sibTransId="{D5CECDDD-DFE1-4A9C-947E-8637FE63D52F}"/>
    <dgm:cxn modelId="{BCCEA5A6-BBFC-45A4-A49C-3E685334ABD5}" srcId="{BC9A0ABF-D671-4B1E-B7C7-751340F71CBB}" destId="{08D1EA67-29FF-44CC-8F0E-65C81EC7A18A}" srcOrd="0" destOrd="0" parTransId="{FBEDDAD4-4963-4E3C-82C3-B783C9357724}" sibTransId="{E0792091-D9B4-47BE-9EA9-62FF1153EC8B}"/>
    <dgm:cxn modelId="{B7032458-D841-403B-AEE8-18948A827D93}" type="presOf" srcId="{F45D58C6-07A3-4262-8CDF-FF1A2EAC1939}" destId="{F52F5008-D1FC-479F-A38D-B4AE5D4AE3E7}" srcOrd="0" destOrd="0" presId="urn:microsoft.com/office/officeart/2005/8/layout/process4"/>
    <dgm:cxn modelId="{FCB87A07-425A-4D85-842F-2FD4F3548B99}" type="presOf" srcId="{BC9A0ABF-D671-4B1E-B7C7-751340F71CBB}" destId="{372D2BDC-5CAD-4582-9DD8-AC9928458ADC}" srcOrd="0" destOrd="0" presId="urn:microsoft.com/office/officeart/2005/8/layout/process4"/>
    <dgm:cxn modelId="{22D14864-1A9A-4175-AB88-251FE518464D}" srcId="{BC9A0ABF-D671-4B1E-B7C7-751340F71CBB}" destId="{03FBF0E1-A090-4CCC-B27C-83F5DBC53613}" srcOrd="2" destOrd="0" parTransId="{5A653178-E4A3-4989-B271-744FA2C9F7D2}" sibTransId="{F2426CB8-ABD8-4EBF-9728-72188446EE8D}"/>
    <dgm:cxn modelId="{2B98B5A7-AB3C-4DD0-9057-BE02E8FDC23A}" type="presParOf" srcId="{372D2BDC-5CAD-4582-9DD8-AC9928458ADC}" destId="{9F3AF58D-BD4D-44AD-AB96-8474384CFE33}" srcOrd="0" destOrd="0" presId="urn:microsoft.com/office/officeart/2005/8/layout/process4"/>
    <dgm:cxn modelId="{C30F6D03-69E7-49AC-ABE6-C7FDB24BB40D}" type="presParOf" srcId="{9F3AF58D-BD4D-44AD-AB96-8474384CFE33}" destId="{921D975D-E1A9-496A-B208-E54F68B8F455}" srcOrd="0" destOrd="0" presId="urn:microsoft.com/office/officeart/2005/8/layout/process4"/>
    <dgm:cxn modelId="{CFD6F10F-2CE5-48BA-BEDE-5892009F08C3}" type="presParOf" srcId="{372D2BDC-5CAD-4582-9DD8-AC9928458ADC}" destId="{F55B23FF-2F76-4B9D-9B83-D96621167FA1}" srcOrd="1" destOrd="0" presId="urn:microsoft.com/office/officeart/2005/8/layout/process4"/>
    <dgm:cxn modelId="{AE370267-3A98-4CA3-9741-1E36FFE2F874}" type="presParOf" srcId="{372D2BDC-5CAD-4582-9DD8-AC9928458ADC}" destId="{F34B2681-C34B-45EF-A0FC-B16D80ABD1E3}" srcOrd="2" destOrd="0" presId="urn:microsoft.com/office/officeart/2005/8/layout/process4"/>
    <dgm:cxn modelId="{7AA328CA-AF61-40CB-92BC-E991297B8224}" type="presParOf" srcId="{F34B2681-C34B-45EF-A0FC-B16D80ABD1E3}" destId="{F52F5008-D1FC-479F-A38D-B4AE5D4AE3E7}" srcOrd="0" destOrd="0" presId="urn:microsoft.com/office/officeart/2005/8/layout/process4"/>
    <dgm:cxn modelId="{DA185982-4D5F-4114-B9C8-8E7529A9A866}" type="presParOf" srcId="{372D2BDC-5CAD-4582-9DD8-AC9928458ADC}" destId="{948C8E24-CD1D-42FA-B6C3-046FB0109831}" srcOrd="3" destOrd="0" presId="urn:microsoft.com/office/officeart/2005/8/layout/process4"/>
    <dgm:cxn modelId="{18E19352-DD33-475C-99FB-D7EDE581C063}" type="presParOf" srcId="{372D2BDC-5CAD-4582-9DD8-AC9928458ADC}" destId="{C310C31A-3613-4594-834B-4B8062C81081}" srcOrd="4" destOrd="0" presId="urn:microsoft.com/office/officeart/2005/8/layout/process4"/>
    <dgm:cxn modelId="{3B7A5526-3D04-4085-905D-4E1EB04D6C89}" type="presParOf" srcId="{C310C31A-3613-4594-834B-4B8062C81081}" destId="{6DC1964B-FB31-4430-952C-581038735D9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9D00EB-D2B5-41DF-A951-32D424C7B5C5}" type="doc">
      <dgm:prSet loTypeId="urn:microsoft.com/office/officeart/2008/layout/PictureAccentList" loCatId="list" qsTypeId="urn:microsoft.com/office/officeart/2005/8/quickstyle/simple3" qsCatId="simple" csTypeId="urn:microsoft.com/office/officeart/2005/8/colors/accent2_5" csCatId="accent2" phldr="1"/>
      <dgm:spPr/>
      <dgm:t>
        <a:bodyPr/>
        <a:lstStyle/>
        <a:p>
          <a:endParaRPr lang="es-ES"/>
        </a:p>
      </dgm:t>
    </dgm:pt>
    <dgm:pt modelId="{60EC1F0B-A456-43CE-878D-FA14E903DA11}">
      <dgm:prSet phldrT="[Texto]"/>
      <dgm:spPr>
        <a:solidFill>
          <a:schemeClr val="accent4">
            <a:lumMod val="75000"/>
          </a:schemeClr>
        </a:solidFill>
        <a:ln>
          <a:solidFill>
            <a:srgbClr val="810806"/>
          </a:solidFill>
        </a:ln>
      </dgm:spPr>
      <dgm:t>
        <a:bodyPr/>
        <a:lstStyle/>
        <a:p>
          <a:r>
            <a:rPr lang="es-ES_tradnl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Entre las dependencias y entidades participantes </a:t>
          </a:r>
          <a:endParaRPr lang="es-ES" dirty="0"/>
        </a:p>
      </dgm:t>
    </dgm:pt>
    <dgm:pt modelId="{5CAFA941-149F-42B8-B514-C5CB28981187}" type="parTrans" cxnId="{5F020018-D0B4-485F-B05D-CF6A1D0BBE5E}">
      <dgm:prSet/>
      <dgm:spPr/>
      <dgm:t>
        <a:bodyPr/>
        <a:lstStyle/>
        <a:p>
          <a:endParaRPr lang="es-ES"/>
        </a:p>
      </dgm:t>
    </dgm:pt>
    <dgm:pt modelId="{971325EB-F27D-4E0E-B33D-1BB6AB80D183}" type="sibTrans" cxnId="{5F020018-D0B4-485F-B05D-CF6A1D0BBE5E}">
      <dgm:prSet/>
      <dgm:spPr/>
      <dgm:t>
        <a:bodyPr/>
        <a:lstStyle/>
        <a:p>
          <a:endParaRPr lang="es-ES"/>
        </a:p>
      </dgm:t>
    </dgm:pt>
    <dgm:pt modelId="{912BB131-048D-4682-9E30-B4DCAE8A0857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_tradnl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Invitación del Estado</a:t>
          </a:r>
          <a:endParaRPr lang="es-ES" dirty="0"/>
        </a:p>
      </dgm:t>
    </dgm:pt>
    <dgm:pt modelId="{A83C0A97-9D56-4B80-91B3-7CDF03976A44}" type="parTrans" cxnId="{C0BEFB8B-C7C9-4EE9-99D1-B8684B2010A6}">
      <dgm:prSet/>
      <dgm:spPr/>
      <dgm:t>
        <a:bodyPr/>
        <a:lstStyle/>
        <a:p>
          <a:endParaRPr lang="es-ES"/>
        </a:p>
      </dgm:t>
    </dgm:pt>
    <dgm:pt modelId="{8144FF06-41FB-4CB4-A9B8-E83DC9E9EEE7}" type="sibTrans" cxnId="{C0BEFB8B-C7C9-4EE9-99D1-B8684B2010A6}">
      <dgm:prSet/>
      <dgm:spPr/>
      <dgm:t>
        <a:bodyPr/>
        <a:lstStyle/>
        <a:p>
          <a:endParaRPr lang="es-ES"/>
        </a:p>
      </dgm:t>
    </dgm:pt>
    <dgm:pt modelId="{139FE373-AD6F-4E82-84FD-5F87673A6F9F}">
      <dgm:prSet phldrT="[Texto]"/>
      <dgm:spPr>
        <a:solidFill>
          <a:schemeClr val="accent4">
            <a:lumMod val="75000"/>
          </a:schemeClr>
        </a:solidFill>
        <a:ln>
          <a:solidFill>
            <a:srgbClr val="810806"/>
          </a:solidFill>
        </a:ln>
      </dgm:spPr>
      <dgm:t>
        <a:bodyPr/>
        <a:lstStyle/>
        <a:p>
          <a:r>
            <a:rPr lang="es-ES_tradnl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Lugares donde pueden recibir apoyo </a:t>
          </a:r>
        </a:p>
        <a:p>
          <a:endParaRPr lang="es-ES" dirty="0"/>
        </a:p>
      </dgm:t>
    </dgm:pt>
    <dgm:pt modelId="{36ABC6FD-F657-4501-AF05-F08CE1FCE654}" type="parTrans" cxnId="{0DA2852B-55FB-412B-8CC8-06F2733A1B9E}">
      <dgm:prSet/>
      <dgm:spPr/>
      <dgm:t>
        <a:bodyPr/>
        <a:lstStyle/>
        <a:p>
          <a:endParaRPr lang="es-ES"/>
        </a:p>
      </dgm:t>
    </dgm:pt>
    <dgm:pt modelId="{3A977E3C-6434-4A19-8AA3-CB66F7EE5915}" type="sibTrans" cxnId="{0DA2852B-55FB-412B-8CC8-06F2733A1B9E}">
      <dgm:prSet/>
      <dgm:spPr/>
      <dgm:t>
        <a:bodyPr/>
        <a:lstStyle/>
        <a:p>
          <a:endParaRPr lang="es-ES"/>
        </a:p>
      </dgm:t>
    </dgm:pt>
    <dgm:pt modelId="{3074B842-885E-43F6-AF55-9BC3D7B74646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_tradnl" b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Dudas de la Plataforma</a:t>
          </a:r>
          <a:r>
            <a:rPr lang="es-ES_tradnl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</a:p>
        <a:p>
          <a:r>
            <a:rPr lang="es-ES_tradnl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CALL CENTER</a:t>
          </a:r>
          <a:endParaRPr lang="es-ES" dirty="0"/>
        </a:p>
      </dgm:t>
    </dgm:pt>
    <dgm:pt modelId="{221308AC-1F46-4146-8B60-2B04C6A7B1A6}" type="parTrans" cxnId="{2094E8F0-6521-4D7A-A423-AF448BE84501}">
      <dgm:prSet/>
      <dgm:spPr/>
      <dgm:t>
        <a:bodyPr/>
        <a:lstStyle/>
        <a:p>
          <a:endParaRPr lang="es-ES"/>
        </a:p>
      </dgm:t>
    </dgm:pt>
    <dgm:pt modelId="{C9E78F08-9B05-473C-825F-6E2D6B1B0623}" type="sibTrans" cxnId="{2094E8F0-6521-4D7A-A423-AF448BE84501}">
      <dgm:prSet/>
      <dgm:spPr/>
      <dgm:t>
        <a:bodyPr/>
        <a:lstStyle/>
        <a:p>
          <a:endParaRPr lang="es-ES"/>
        </a:p>
      </dgm:t>
    </dgm:pt>
    <dgm:pt modelId="{5AA7E59B-C0F7-4B4A-A169-9263BE281B49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_tradnl" b="1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Demás dudas </a:t>
          </a:r>
          <a:endParaRPr lang="es-ES_tradnl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  <a:p>
          <a:r>
            <a:rPr lang="es-ES_tradnl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Oficinas y teléfonos de los Enlaces Estatales</a:t>
          </a:r>
          <a:endParaRPr lang="es-ES" dirty="0"/>
        </a:p>
      </dgm:t>
    </dgm:pt>
    <dgm:pt modelId="{15EB0638-1806-4210-A5C1-C363BBC78140}" type="parTrans" cxnId="{46306259-2577-4F4A-B9A7-84114A5FC296}">
      <dgm:prSet/>
      <dgm:spPr/>
      <dgm:t>
        <a:bodyPr/>
        <a:lstStyle/>
        <a:p>
          <a:endParaRPr lang="es-ES"/>
        </a:p>
      </dgm:t>
    </dgm:pt>
    <dgm:pt modelId="{7B195C18-5129-4204-86B6-754CCA3FD032}" type="sibTrans" cxnId="{46306259-2577-4F4A-B9A7-84114A5FC296}">
      <dgm:prSet/>
      <dgm:spPr/>
      <dgm:t>
        <a:bodyPr/>
        <a:lstStyle/>
        <a:p>
          <a:endParaRPr lang="es-ES"/>
        </a:p>
      </dgm:t>
    </dgm:pt>
    <dgm:pt modelId="{3CAD7944-6255-436B-ADE2-156B88BD5A03}" type="pres">
      <dgm:prSet presAssocID="{F89D00EB-D2B5-41DF-A951-32D424C7B5C5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CD1C4B98-7313-4CC4-A76A-21FE29A1C218}" type="pres">
      <dgm:prSet presAssocID="{60EC1F0B-A456-43CE-878D-FA14E903DA11}" presName="root" presStyleCnt="0">
        <dgm:presLayoutVars>
          <dgm:chMax/>
          <dgm:chPref val="4"/>
        </dgm:presLayoutVars>
      </dgm:prSet>
      <dgm:spPr/>
    </dgm:pt>
    <dgm:pt modelId="{0ECA18E3-9FFD-4592-B260-7A6D9F73F207}" type="pres">
      <dgm:prSet presAssocID="{60EC1F0B-A456-43CE-878D-FA14E903DA11}" presName="rootComposite" presStyleCnt="0">
        <dgm:presLayoutVars/>
      </dgm:prSet>
      <dgm:spPr/>
    </dgm:pt>
    <dgm:pt modelId="{EA7E7CB3-19FF-4EA6-BA13-17C51B80C7D9}" type="pres">
      <dgm:prSet presAssocID="{60EC1F0B-A456-43CE-878D-FA14E903DA11}" presName="rootText" presStyleLbl="node0" presStyleIdx="0" presStyleCnt="2" custLinFactNeighborX="1276" custLinFactNeighborY="-80798">
        <dgm:presLayoutVars>
          <dgm:chMax/>
          <dgm:chPref val="4"/>
        </dgm:presLayoutVars>
      </dgm:prSet>
      <dgm:spPr/>
      <dgm:t>
        <a:bodyPr/>
        <a:lstStyle/>
        <a:p>
          <a:endParaRPr lang="es-ES"/>
        </a:p>
      </dgm:t>
    </dgm:pt>
    <dgm:pt modelId="{9219722E-52E9-4047-87F6-27370FCDDC56}" type="pres">
      <dgm:prSet presAssocID="{60EC1F0B-A456-43CE-878D-FA14E903DA11}" presName="childShape" presStyleCnt="0">
        <dgm:presLayoutVars>
          <dgm:chMax val="0"/>
          <dgm:chPref val="0"/>
        </dgm:presLayoutVars>
      </dgm:prSet>
      <dgm:spPr/>
    </dgm:pt>
    <dgm:pt modelId="{55800C64-49E6-489D-967D-4F0C5D699DC1}" type="pres">
      <dgm:prSet presAssocID="{912BB131-048D-4682-9E30-B4DCAE8A0857}" presName="childComposite" presStyleCnt="0">
        <dgm:presLayoutVars>
          <dgm:chMax val="0"/>
          <dgm:chPref val="0"/>
        </dgm:presLayoutVars>
      </dgm:prSet>
      <dgm:spPr/>
    </dgm:pt>
    <dgm:pt modelId="{8D68663B-C42C-457B-86DC-7DFDC7A697A9}" type="pres">
      <dgm:prSet presAssocID="{912BB131-048D-4682-9E30-B4DCAE8A0857}" presName="Image" presStyleLbl="node1" presStyleIdx="0" presStyleCnt="3" custScaleX="216379" custScaleY="156855" custLinFactNeighborX="-4428" custLinFactNeighborY="4858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  <dgm:t>
        <a:bodyPr/>
        <a:lstStyle/>
        <a:p>
          <a:endParaRPr lang="es-ES"/>
        </a:p>
      </dgm:t>
    </dgm:pt>
    <dgm:pt modelId="{8F21E754-B5B7-41D8-83C2-82AFCDDA3E91}" type="pres">
      <dgm:prSet presAssocID="{912BB131-048D-4682-9E30-B4DCAE8A0857}" presName="childText" presStyleLbl="lnNode1" presStyleIdx="0" presStyleCnt="3" custScaleX="53923" custScaleY="72793" custLinFactNeighborX="-6844" custLinFactNeighborY="312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0890CA-A3D1-421E-B6D1-E005209FE237}" type="pres">
      <dgm:prSet presAssocID="{139FE373-AD6F-4E82-84FD-5F87673A6F9F}" presName="root" presStyleCnt="0">
        <dgm:presLayoutVars>
          <dgm:chMax/>
          <dgm:chPref val="4"/>
        </dgm:presLayoutVars>
      </dgm:prSet>
      <dgm:spPr/>
    </dgm:pt>
    <dgm:pt modelId="{09D3673B-2B0E-429F-994E-D05B46909100}" type="pres">
      <dgm:prSet presAssocID="{139FE373-AD6F-4E82-84FD-5F87673A6F9F}" presName="rootComposite" presStyleCnt="0">
        <dgm:presLayoutVars/>
      </dgm:prSet>
      <dgm:spPr/>
    </dgm:pt>
    <dgm:pt modelId="{2673B434-849A-4CE7-8C60-9F0972B3CAA1}" type="pres">
      <dgm:prSet presAssocID="{139FE373-AD6F-4E82-84FD-5F87673A6F9F}" presName="rootText" presStyleLbl="node0" presStyleIdx="1" presStyleCnt="2" custScaleX="105751" custScaleY="121710" custLinFactNeighborX="3653" custLinFactNeighborY="55651">
        <dgm:presLayoutVars>
          <dgm:chMax/>
          <dgm:chPref val="4"/>
        </dgm:presLayoutVars>
      </dgm:prSet>
      <dgm:spPr/>
      <dgm:t>
        <a:bodyPr/>
        <a:lstStyle/>
        <a:p>
          <a:endParaRPr lang="es-ES"/>
        </a:p>
      </dgm:t>
    </dgm:pt>
    <dgm:pt modelId="{D6D72EF9-FD3B-4BFA-8025-B638ADA28216}" type="pres">
      <dgm:prSet presAssocID="{139FE373-AD6F-4E82-84FD-5F87673A6F9F}" presName="childShape" presStyleCnt="0">
        <dgm:presLayoutVars>
          <dgm:chMax val="0"/>
          <dgm:chPref val="0"/>
        </dgm:presLayoutVars>
      </dgm:prSet>
      <dgm:spPr/>
    </dgm:pt>
    <dgm:pt modelId="{4BD82135-2EB8-4D51-A3A1-F1221DF4A978}" type="pres">
      <dgm:prSet presAssocID="{3074B842-885E-43F6-AF55-9BC3D7B74646}" presName="childComposite" presStyleCnt="0">
        <dgm:presLayoutVars>
          <dgm:chMax val="0"/>
          <dgm:chPref val="0"/>
        </dgm:presLayoutVars>
      </dgm:prSet>
      <dgm:spPr/>
    </dgm:pt>
    <dgm:pt modelId="{5CA69FE4-64DA-42DF-A213-F30EAC43ECBF}" type="pres">
      <dgm:prSet presAssocID="{3074B842-885E-43F6-AF55-9BC3D7B74646}" presName="Image" presStyleLbl="node1" presStyleIdx="1" presStyleCnt="3" custScaleX="121570" custScaleY="158118" custLinFactNeighborX="-30161" custLinFactNeighborY="6611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  <dgm:t>
        <a:bodyPr/>
        <a:lstStyle/>
        <a:p>
          <a:endParaRPr lang="es-ES"/>
        </a:p>
      </dgm:t>
    </dgm:pt>
    <dgm:pt modelId="{4376F380-A791-404C-93EE-B5E557F57CD2}" type="pres">
      <dgm:prSet presAssocID="{3074B842-885E-43F6-AF55-9BC3D7B74646}" presName="childText" presStyleLbl="lnNode1" presStyleIdx="1" presStyleCnt="3" custLinFactNeighborX="-579" custLinFactNeighborY="659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902BA8-B94F-493C-9E05-F9D030A16191}" type="pres">
      <dgm:prSet presAssocID="{5AA7E59B-C0F7-4B4A-A169-9263BE281B49}" presName="childComposite" presStyleCnt="0">
        <dgm:presLayoutVars>
          <dgm:chMax val="0"/>
          <dgm:chPref val="0"/>
        </dgm:presLayoutVars>
      </dgm:prSet>
      <dgm:spPr/>
    </dgm:pt>
    <dgm:pt modelId="{E5DF5F9E-17D6-4A31-87CD-515AF515D1C8}" type="pres">
      <dgm:prSet presAssocID="{5AA7E59B-C0F7-4B4A-A169-9263BE281B49}" presName="Image" presStyleLbl="node1" presStyleIdx="2" presStyleCnt="3" custScaleX="136650" custScaleY="185854" custLinFactNeighborX="-29939" custLinFactNeighborY="8414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  <dgm:t>
        <a:bodyPr/>
        <a:lstStyle/>
        <a:p>
          <a:endParaRPr lang="es-ES"/>
        </a:p>
      </dgm:t>
    </dgm:pt>
    <dgm:pt modelId="{295284C8-4F5C-43B7-A138-E191E7FA0615}" type="pres">
      <dgm:prSet presAssocID="{5AA7E59B-C0F7-4B4A-A169-9263BE281B49}" presName="childText" presStyleLbl="lnNode1" presStyleIdx="2" presStyleCnt="3" custLinFactNeighborX="-660" custLinFactNeighborY="803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DA2852B-55FB-412B-8CC8-06F2733A1B9E}" srcId="{F89D00EB-D2B5-41DF-A951-32D424C7B5C5}" destId="{139FE373-AD6F-4E82-84FD-5F87673A6F9F}" srcOrd="1" destOrd="0" parTransId="{36ABC6FD-F657-4501-AF05-F08CE1FCE654}" sibTransId="{3A977E3C-6434-4A19-8AA3-CB66F7EE5915}"/>
    <dgm:cxn modelId="{C6FA4290-3CCD-461A-A6B5-EADB959BAE97}" type="presOf" srcId="{60EC1F0B-A456-43CE-878D-FA14E903DA11}" destId="{EA7E7CB3-19FF-4EA6-BA13-17C51B80C7D9}" srcOrd="0" destOrd="0" presId="urn:microsoft.com/office/officeart/2008/layout/PictureAccentList"/>
    <dgm:cxn modelId="{2094E8F0-6521-4D7A-A423-AF448BE84501}" srcId="{139FE373-AD6F-4E82-84FD-5F87673A6F9F}" destId="{3074B842-885E-43F6-AF55-9BC3D7B74646}" srcOrd="0" destOrd="0" parTransId="{221308AC-1F46-4146-8B60-2B04C6A7B1A6}" sibTransId="{C9E78F08-9B05-473C-825F-6E2D6B1B0623}"/>
    <dgm:cxn modelId="{6FB06225-7971-45AC-8461-9D385122B2BC}" type="presOf" srcId="{139FE373-AD6F-4E82-84FD-5F87673A6F9F}" destId="{2673B434-849A-4CE7-8C60-9F0972B3CAA1}" srcOrd="0" destOrd="0" presId="urn:microsoft.com/office/officeart/2008/layout/PictureAccentList"/>
    <dgm:cxn modelId="{292136A4-B6FF-4F3A-A634-6F7BBB2B02AB}" type="presOf" srcId="{3074B842-885E-43F6-AF55-9BC3D7B74646}" destId="{4376F380-A791-404C-93EE-B5E557F57CD2}" srcOrd="0" destOrd="0" presId="urn:microsoft.com/office/officeart/2008/layout/PictureAccentList"/>
    <dgm:cxn modelId="{E90A7F88-74CA-4D19-8B04-42BC59D54B46}" type="presOf" srcId="{5AA7E59B-C0F7-4B4A-A169-9263BE281B49}" destId="{295284C8-4F5C-43B7-A138-E191E7FA0615}" srcOrd="0" destOrd="0" presId="urn:microsoft.com/office/officeart/2008/layout/PictureAccentList"/>
    <dgm:cxn modelId="{C0BEFB8B-C7C9-4EE9-99D1-B8684B2010A6}" srcId="{60EC1F0B-A456-43CE-878D-FA14E903DA11}" destId="{912BB131-048D-4682-9E30-B4DCAE8A0857}" srcOrd="0" destOrd="0" parTransId="{A83C0A97-9D56-4B80-91B3-7CDF03976A44}" sibTransId="{8144FF06-41FB-4CB4-A9B8-E83DC9E9EEE7}"/>
    <dgm:cxn modelId="{756BC09A-CD37-4CC0-B4A9-108AADBE1040}" type="presOf" srcId="{F89D00EB-D2B5-41DF-A951-32D424C7B5C5}" destId="{3CAD7944-6255-436B-ADE2-156B88BD5A03}" srcOrd="0" destOrd="0" presId="urn:microsoft.com/office/officeart/2008/layout/PictureAccentList"/>
    <dgm:cxn modelId="{46306259-2577-4F4A-B9A7-84114A5FC296}" srcId="{139FE373-AD6F-4E82-84FD-5F87673A6F9F}" destId="{5AA7E59B-C0F7-4B4A-A169-9263BE281B49}" srcOrd="1" destOrd="0" parTransId="{15EB0638-1806-4210-A5C1-C363BBC78140}" sibTransId="{7B195C18-5129-4204-86B6-754CCA3FD032}"/>
    <dgm:cxn modelId="{A9FF570A-59D6-4C16-A1CB-C478CA2AEA5E}" type="presOf" srcId="{912BB131-048D-4682-9E30-B4DCAE8A0857}" destId="{8F21E754-B5B7-41D8-83C2-82AFCDDA3E91}" srcOrd="0" destOrd="0" presId="urn:microsoft.com/office/officeart/2008/layout/PictureAccentList"/>
    <dgm:cxn modelId="{5F020018-D0B4-485F-B05D-CF6A1D0BBE5E}" srcId="{F89D00EB-D2B5-41DF-A951-32D424C7B5C5}" destId="{60EC1F0B-A456-43CE-878D-FA14E903DA11}" srcOrd="0" destOrd="0" parTransId="{5CAFA941-149F-42B8-B514-C5CB28981187}" sibTransId="{971325EB-F27D-4E0E-B33D-1BB6AB80D183}"/>
    <dgm:cxn modelId="{7271C166-57E7-4783-9FDF-96CB93FAD9BD}" type="presParOf" srcId="{3CAD7944-6255-436B-ADE2-156B88BD5A03}" destId="{CD1C4B98-7313-4CC4-A76A-21FE29A1C218}" srcOrd="0" destOrd="0" presId="urn:microsoft.com/office/officeart/2008/layout/PictureAccentList"/>
    <dgm:cxn modelId="{0CE474C2-89A2-401E-83B7-F0758FC0660B}" type="presParOf" srcId="{CD1C4B98-7313-4CC4-A76A-21FE29A1C218}" destId="{0ECA18E3-9FFD-4592-B260-7A6D9F73F207}" srcOrd="0" destOrd="0" presId="urn:microsoft.com/office/officeart/2008/layout/PictureAccentList"/>
    <dgm:cxn modelId="{78F872E9-21D3-4FE4-A255-A0E10E89FE95}" type="presParOf" srcId="{0ECA18E3-9FFD-4592-B260-7A6D9F73F207}" destId="{EA7E7CB3-19FF-4EA6-BA13-17C51B80C7D9}" srcOrd="0" destOrd="0" presId="urn:microsoft.com/office/officeart/2008/layout/PictureAccentList"/>
    <dgm:cxn modelId="{45CE6EAF-8D4F-4E46-8C4C-F660CEE35DF0}" type="presParOf" srcId="{CD1C4B98-7313-4CC4-A76A-21FE29A1C218}" destId="{9219722E-52E9-4047-87F6-27370FCDDC56}" srcOrd="1" destOrd="0" presId="urn:microsoft.com/office/officeart/2008/layout/PictureAccentList"/>
    <dgm:cxn modelId="{56697013-3D73-41CC-8F9D-7A341350122F}" type="presParOf" srcId="{9219722E-52E9-4047-87F6-27370FCDDC56}" destId="{55800C64-49E6-489D-967D-4F0C5D699DC1}" srcOrd="0" destOrd="0" presId="urn:microsoft.com/office/officeart/2008/layout/PictureAccentList"/>
    <dgm:cxn modelId="{5A063B9F-6B34-48DA-B524-697628B53066}" type="presParOf" srcId="{55800C64-49E6-489D-967D-4F0C5D699DC1}" destId="{8D68663B-C42C-457B-86DC-7DFDC7A697A9}" srcOrd="0" destOrd="0" presId="urn:microsoft.com/office/officeart/2008/layout/PictureAccentList"/>
    <dgm:cxn modelId="{8DDDBC73-FDF7-448F-A64E-9A384506BEF5}" type="presParOf" srcId="{55800C64-49E6-489D-967D-4F0C5D699DC1}" destId="{8F21E754-B5B7-41D8-83C2-82AFCDDA3E91}" srcOrd="1" destOrd="0" presId="urn:microsoft.com/office/officeart/2008/layout/PictureAccentList"/>
    <dgm:cxn modelId="{236A7C52-F951-4E45-9D8B-A9223EB1DD90}" type="presParOf" srcId="{3CAD7944-6255-436B-ADE2-156B88BD5A03}" destId="{A50890CA-A3D1-421E-B6D1-E005209FE237}" srcOrd="1" destOrd="0" presId="urn:microsoft.com/office/officeart/2008/layout/PictureAccentList"/>
    <dgm:cxn modelId="{389A45B0-B4C9-456C-9EC4-B48D50CE96C0}" type="presParOf" srcId="{A50890CA-A3D1-421E-B6D1-E005209FE237}" destId="{09D3673B-2B0E-429F-994E-D05B46909100}" srcOrd="0" destOrd="0" presId="urn:microsoft.com/office/officeart/2008/layout/PictureAccentList"/>
    <dgm:cxn modelId="{860DDB50-D72A-49AB-85C4-7749CB65BF2F}" type="presParOf" srcId="{09D3673B-2B0E-429F-994E-D05B46909100}" destId="{2673B434-849A-4CE7-8C60-9F0972B3CAA1}" srcOrd="0" destOrd="0" presId="urn:microsoft.com/office/officeart/2008/layout/PictureAccentList"/>
    <dgm:cxn modelId="{1E823C81-C76E-4DB5-88E1-0A83ACC22A35}" type="presParOf" srcId="{A50890CA-A3D1-421E-B6D1-E005209FE237}" destId="{D6D72EF9-FD3B-4BFA-8025-B638ADA28216}" srcOrd="1" destOrd="0" presId="urn:microsoft.com/office/officeart/2008/layout/PictureAccentList"/>
    <dgm:cxn modelId="{557CB6C2-D397-44AE-8E9B-A4E08F514025}" type="presParOf" srcId="{D6D72EF9-FD3B-4BFA-8025-B638ADA28216}" destId="{4BD82135-2EB8-4D51-A3A1-F1221DF4A978}" srcOrd="0" destOrd="0" presId="urn:microsoft.com/office/officeart/2008/layout/PictureAccentList"/>
    <dgm:cxn modelId="{261A8480-1D78-4426-ACF2-226B2DE5FD58}" type="presParOf" srcId="{4BD82135-2EB8-4D51-A3A1-F1221DF4A978}" destId="{5CA69FE4-64DA-42DF-A213-F30EAC43ECBF}" srcOrd="0" destOrd="0" presId="urn:microsoft.com/office/officeart/2008/layout/PictureAccentList"/>
    <dgm:cxn modelId="{671E5D9F-B557-48D4-9C2D-876DE1DCF50E}" type="presParOf" srcId="{4BD82135-2EB8-4D51-A3A1-F1221DF4A978}" destId="{4376F380-A791-404C-93EE-B5E557F57CD2}" srcOrd="1" destOrd="0" presId="urn:microsoft.com/office/officeart/2008/layout/PictureAccentList"/>
    <dgm:cxn modelId="{B79B1256-D95B-4F13-B77A-80A9D50A7387}" type="presParOf" srcId="{D6D72EF9-FD3B-4BFA-8025-B638ADA28216}" destId="{D1902BA8-B94F-493C-9E05-F9D030A16191}" srcOrd="1" destOrd="0" presId="urn:microsoft.com/office/officeart/2008/layout/PictureAccentList"/>
    <dgm:cxn modelId="{FA6B0B64-5FB9-41BC-B6A2-8AAC7785AED4}" type="presParOf" srcId="{D1902BA8-B94F-493C-9E05-F9D030A16191}" destId="{E5DF5F9E-17D6-4A31-87CD-515AF515D1C8}" srcOrd="0" destOrd="0" presId="urn:microsoft.com/office/officeart/2008/layout/PictureAccentList"/>
    <dgm:cxn modelId="{0C6CF577-C72E-452C-B010-666238C25FE3}" type="presParOf" srcId="{D1902BA8-B94F-493C-9E05-F9D030A16191}" destId="{295284C8-4F5C-43B7-A138-E191E7FA0615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ABA45D8-E89C-41B6-8D7D-28DB27A3B603}" type="doc">
      <dgm:prSet loTypeId="urn:microsoft.com/office/officeart/2008/layout/AlternatingPictureBlocks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A86376E9-826C-4448-BE48-549DEAD87FC5}">
      <dgm:prSet phldrT="[Texto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 algn="just"/>
          <a:r>
            <a:rPr lang="es-ES_tradnl" sz="8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1</a:t>
          </a:r>
          <a:r>
            <a:rPr lang="es-ES_tradnl" sz="1000" b="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.-Proporcionar el marco normativo (Convocatoria, Bases de participación, Calendario y Reglamento de Operación)</a:t>
          </a:r>
        </a:p>
        <a:p>
          <a:pPr algn="just"/>
          <a:r>
            <a:rPr lang="es-ES_tradnl" sz="1000" b="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2.-Explicar el Proceso de Evaluación (Inscripción, evaluación y seguimiento)</a:t>
          </a:r>
        </a:p>
        <a:p>
          <a:pPr algn="just"/>
          <a:r>
            <a:rPr lang="es-ES_tradnl" sz="1000" b="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3.-Dar acceso a la plataforma de estímulos (proporcionar clave y contraseña)</a:t>
          </a:r>
        </a:p>
        <a:p>
          <a:pPr algn="just"/>
          <a:r>
            <a:rPr lang="es-ES_tradnl" sz="1000" b="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4.-Formato del Acta de Instalación</a:t>
          </a:r>
          <a:endParaRPr lang="es-ES" sz="1000" b="0" dirty="0"/>
        </a:p>
      </dgm:t>
    </dgm:pt>
    <dgm:pt modelId="{C545A076-29B4-4D35-A80E-C953628E48AE}" type="parTrans" cxnId="{B7E9A6DD-FFD1-4682-A89B-61EBF9CD7225}">
      <dgm:prSet/>
      <dgm:spPr/>
      <dgm:t>
        <a:bodyPr/>
        <a:lstStyle/>
        <a:p>
          <a:endParaRPr lang="es-ES"/>
        </a:p>
      </dgm:t>
    </dgm:pt>
    <dgm:pt modelId="{9DB9A388-1647-4BD4-8D28-CBC416FD44FC}" type="sibTrans" cxnId="{B7E9A6DD-FFD1-4682-A89B-61EBF9CD7225}">
      <dgm:prSet/>
      <dgm:spPr/>
      <dgm:t>
        <a:bodyPr/>
        <a:lstStyle/>
        <a:p>
          <a:endParaRPr lang="es-ES"/>
        </a:p>
      </dgm:t>
    </dgm:pt>
    <dgm:pt modelId="{6893141D-6232-41D5-8B2F-F5B7CA111EBB}">
      <dgm:prSet phldrT="[Texto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 algn="ctr"/>
          <a:r>
            <a:rPr lang="es-ES_tradnl" sz="10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Integración de:</a:t>
          </a:r>
        </a:p>
        <a:p>
          <a:pPr algn="ctr"/>
          <a:endParaRPr lang="es-ES_tradnl" sz="1000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  <a:p>
          <a:pPr algn="l"/>
          <a:r>
            <a:rPr lang="es-ES_tradnl" sz="10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Expedientes electrónicos (en plataforma) </a:t>
          </a:r>
        </a:p>
        <a:p>
          <a:pPr algn="l"/>
          <a:r>
            <a:rPr lang="es-ES_tradnl" sz="10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Físicos (conforme al </a:t>
          </a:r>
          <a:r>
            <a:rPr lang="es-MX" sz="10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Reglamento de Operación)</a:t>
          </a:r>
          <a:endParaRPr lang="es-ES_tradnl" sz="1000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B5D83E09-FCD1-44A0-81E9-9CC426BF1B4E}" type="parTrans" cxnId="{75232605-7E88-494B-864A-EF657AE87876}">
      <dgm:prSet/>
      <dgm:spPr/>
      <dgm:t>
        <a:bodyPr/>
        <a:lstStyle/>
        <a:p>
          <a:endParaRPr lang="es-ES"/>
        </a:p>
      </dgm:t>
    </dgm:pt>
    <dgm:pt modelId="{A275327C-DCDA-469E-8DBD-957B14CEFD52}" type="sibTrans" cxnId="{75232605-7E88-494B-864A-EF657AE87876}">
      <dgm:prSet/>
      <dgm:spPr/>
      <dgm:t>
        <a:bodyPr/>
        <a:lstStyle/>
        <a:p>
          <a:endParaRPr lang="es-ES"/>
        </a:p>
      </dgm:t>
    </dgm:pt>
    <dgm:pt modelId="{658B9A42-793C-428F-A520-86BCB0065667}" type="pres">
      <dgm:prSet presAssocID="{8ABA45D8-E89C-41B6-8D7D-28DB27A3B60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ABAFCDD-608D-4250-A34A-8305C6BB75E4}" type="pres">
      <dgm:prSet presAssocID="{A86376E9-826C-4448-BE48-549DEAD87FC5}" presName="comp" presStyleCnt="0"/>
      <dgm:spPr/>
    </dgm:pt>
    <dgm:pt modelId="{26774224-4362-46F4-A750-B5DD24231595}" type="pres">
      <dgm:prSet presAssocID="{A86376E9-826C-4448-BE48-549DEAD87FC5}" presName="rect2" presStyleLbl="node1" presStyleIdx="0" presStyleCnt="2" custScaleX="116740" custScaleY="140313" custLinFactNeighborX="-53981" custLinFactNeighborY="5284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23ADE7-E2F2-45D9-B854-1167521DD7DD}" type="pres">
      <dgm:prSet presAssocID="{A86376E9-826C-4448-BE48-549DEAD87FC5}" presName="rect1" presStyleLbl="lnNode1" presStyleIdx="0" presStyleCnt="2" custScaleX="221638" custScaleY="194110" custLinFactX="-99083" custLinFactNeighborX="-100000" custLinFactNeighborY="67778"/>
      <dgm:spPr>
        <a:blipFill rotWithShape="1">
          <a:blip xmlns:r="http://schemas.openxmlformats.org/officeDocument/2006/relationships" r:embed="rId1"/>
          <a:stretch>
            <a:fillRect/>
          </a:stretch>
        </a:blipFill>
        <a:effectLst>
          <a:glow rad="101600">
            <a:schemeClr val="accent2">
              <a:satMod val="175000"/>
              <a:alpha val="40000"/>
            </a:schemeClr>
          </a:glow>
        </a:effectLst>
      </dgm:spPr>
    </dgm:pt>
    <dgm:pt modelId="{980E1628-22AF-4972-828F-A3E03FB43176}" type="pres">
      <dgm:prSet presAssocID="{9DB9A388-1647-4BD4-8D28-CBC416FD44FC}" presName="sibTrans" presStyleCnt="0"/>
      <dgm:spPr/>
    </dgm:pt>
    <dgm:pt modelId="{2864FC8F-36F0-41B7-A256-601E30F77A94}" type="pres">
      <dgm:prSet presAssocID="{6893141D-6232-41D5-8B2F-F5B7CA111EBB}" presName="comp" presStyleCnt="0"/>
      <dgm:spPr/>
    </dgm:pt>
    <dgm:pt modelId="{ABD37AA6-9084-495D-9117-614D50A625BD}" type="pres">
      <dgm:prSet presAssocID="{6893141D-6232-41D5-8B2F-F5B7CA111EBB}" presName="rect2" presStyleLbl="node1" presStyleIdx="1" presStyleCnt="2" custScaleX="80824" custScaleY="75460" custLinFactNeighborX="73722" custLinFactNeighborY="287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D3319C2-C490-4223-93CF-E919CCA1B1FA}" type="pres">
      <dgm:prSet presAssocID="{6893141D-6232-41D5-8B2F-F5B7CA111EBB}" presName="rect1" presStyleLbl="lnNode1" presStyleIdx="1" presStyleCnt="2" custScaleX="240477" custScaleY="179564" custLinFactX="100000" custLinFactNeighborX="117547" custLinFactNeighborY="-46434"/>
      <dgm:spPr>
        <a:blipFill rotWithShape="1">
          <a:blip xmlns:r="http://schemas.openxmlformats.org/officeDocument/2006/relationships" r:embed="rId2"/>
          <a:stretch>
            <a:fillRect/>
          </a:stretch>
        </a:blipFill>
        <a:effectLst>
          <a:glow rad="101600">
            <a:schemeClr val="accent2">
              <a:satMod val="175000"/>
              <a:alpha val="40000"/>
            </a:schemeClr>
          </a:glow>
          <a:outerShdw blurRad="50800" dist="38100" dir="13500000" algn="br" rotWithShape="0">
            <a:prstClr val="black">
              <a:alpha val="40000"/>
            </a:prstClr>
          </a:outerShdw>
        </a:effectLst>
      </dgm:spPr>
    </dgm:pt>
  </dgm:ptLst>
  <dgm:cxnLst>
    <dgm:cxn modelId="{47E44373-AE4A-4799-89A0-3F03B78813FB}" type="presOf" srcId="{A86376E9-826C-4448-BE48-549DEAD87FC5}" destId="{26774224-4362-46F4-A750-B5DD24231595}" srcOrd="0" destOrd="0" presId="urn:microsoft.com/office/officeart/2008/layout/AlternatingPictureBlocks"/>
    <dgm:cxn modelId="{B7E9A6DD-FFD1-4682-A89B-61EBF9CD7225}" srcId="{8ABA45D8-E89C-41B6-8D7D-28DB27A3B603}" destId="{A86376E9-826C-4448-BE48-549DEAD87FC5}" srcOrd="0" destOrd="0" parTransId="{C545A076-29B4-4D35-A80E-C953628E48AE}" sibTransId="{9DB9A388-1647-4BD4-8D28-CBC416FD44FC}"/>
    <dgm:cxn modelId="{75232605-7E88-494B-864A-EF657AE87876}" srcId="{8ABA45D8-E89C-41B6-8D7D-28DB27A3B603}" destId="{6893141D-6232-41D5-8B2F-F5B7CA111EBB}" srcOrd="1" destOrd="0" parTransId="{B5D83E09-FCD1-44A0-81E9-9CC426BF1B4E}" sibTransId="{A275327C-DCDA-469E-8DBD-957B14CEFD52}"/>
    <dgm:cxn modelId="{106870F8-904A-47AF-8A3E-29F95D24EA39}" type="presOf" srcId="{6893141D-6232-41D5-8B2F-F5B7CA111EBB}" destId="{ABD37AA6-9084-495D-9117-614D50A625BD}" srcOrd="0" destOrd="0" presId="urn:microsoft.com/office/officeart/2008/layout/AlternatingPictureBlocks"/>
    <dgm:cxn modelId="{735838A3-6CE1-44FC-8A59-F53AEE650143}" type="presOf" srcId="{8ABA45D8-E89C-41B6-8D7D-28DB27A3B603}" destId="{658B9A42-793C-428F-A520-86BCB0065667}" srcOrd="0" destOrd="0" presId="urn:microsoft.com/office/officeart/2008/layout/AlternatingPictureBlocks"/>
    <dgm:cxn modelId="{9B83160A-3546-428F-B797-17B069FC7533}" type="presParOf" srcId="{658B9A42-793C-428F-A520-86BCB0065667}" destId="{7ABAFCDD-608D-4250-A34A-8305C6BB75E4}" srcOrd="0" destOrd="0" presId="urn:microsoft.com/office/officeart/2008/layout/AlternatingPictureBlocks"/>
    <dgm:cxn modelId="{8A9AC600-3434-4067-8456-3C81509CFFBA}" type="presParOf" srcId="{7ABAFCDD-608D-4250-A34A-8305C6BB75E4}" destId="{26774224-4362-46F4-A750-B5DD24231595}" srcOrd="0" destOrd="0" presId="urn:microsoft.com/office/officeart/2008/layout/AlternatingPictureBlocks"/>
    <dgm:cxn modelId="{83FF83BF-FC94-4E8D-A962-26CB08C969CA}" type="presParOf" srcId="{7ABAFCDD-608D-4250-A34A-8305C6BB75E4}" destId="{B923ADE7-E2F2-45D9-B854-1167521DD7DD}" srcOrd="1" destOrd="0" presId="urn:microsoft.com/office/officeart/2008/layout/AlternatingPictureBlocks"/>
    <dgm:cxn modelId="{7CE43309-F106-4933-B7C8-DD27EF9370F3}" type="presParOf" srcId="{658B9A42-793C-428F-A520-86BCB0065667}" destId="{980E1628-22AF-4972-828F-A3E03FB43176}" srcOrd="1" destOrd="0" presId="urn:microsoft.com/office/officeart/2008/layout/AlternatingPictureBlocks"/>
    <dgm:cxn modelId="{FF8DDD28-9327-43C8-ABA1-F2254A8DC2E5}" type="presParOf" srcId="{658B9A42-793C-428F-A520-86BCB0065667}" destId="{2864FC8F-36F0-41B7-A256-601E30F77A94}" srcOrd="2" destOrd="0" presId="urn:microsoft.com/office/officeart/2008/layout/AlternatingPictureBlocks"/>
    <dgm:cxn modelId="{83DF0776-4F66-4D38-94F5-24E5CE030F03}" type="presParOf" srcId="{2864FC8F-36F0-41B7-A256-601E30F77A94}" destId="{ABD37AA6-9084-495D-9117-614D50A625BD}" srcOrd="0" destOrd="0" presId="urn:microsoft.com/office/officeart/2008/layout/AlternatingPictureBlocks"/>
    <dgm:cxn modelId="{F819FC94-24B2-4EDC-93F9-C239650EB3D7}" type="presParOf" srcId="{2864FC8F-36F0-41B7-A256-601E30F77A94}" destId="{4D3319C2-C490-4223-93CF-E919CCA1B1FA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8A92EF-5764-42C1-8432-BFD5DF3CB707}">
      <dsp:nvSpPr>
        <dsp:cNvPr id="0" name=""/>
        <dsp:cNvSpPr/>
      </dsp:nvSpPr>
      <dsp:spPr>
        <a:xfrm>
          <a:off x="7894248" y="3274227"/>
          <a:ext cx="577166" cy="890149"/>
        </a:xfrm>
        <a:custGeom>
          <a:avLst/>
          <a:gdLst/>
          <a:ahLst/>
          <a:cxnLst/>
          <a:rect l="0" t="0" r="0" b="0"/>
          <a:pathLst>
            <a:path>
              <a:moveTo>
                <a:pt x="577166" y="0"/>
              </a:moveTo>
              <a:lnTo>
                <a:pt x="577166" y="619256"/>
              </a:lnTo>
              <a:lnTo>
                <a:pt x="0" y="619256"/>
              </a:lnTo>
              <a:lnTo>
                <a:pt x="0" y="890149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9CF77E-3EEA-4699-8AC1-1BD1DE6DDC2D}">
      <dsp:nvSpPr>
        <dsp:cNvPr id="0" name=""/>
        <dsp:cNvSpPr/>
      </dsp:nvSpPr>
      <dsp:spPr>
        <a:xfrm>
          <a:off x="4081073" y="1212086"/>
          <a:ext cx="4390340" cy="7204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9576"/>
              </a:lnTo>
              <a:lnTo>
                <a:pt x="4390340" y="449576"/>
              </a:lnTo>
              <a:lnTo>
                <a:pt x="4390340" y="72046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4D685-7AFD-4EBD-9F27-6A7EB77096CB}">
      <dsp:nvSpPr>
        <dsp:cNvPr id="0" name=""/>
        <dsp:cNvSpPr/>
      </dsp:nvSpPr>
      <dsp:spPr>
        <a:xfrm>
          <a:off x="682705" y="3389111"/>
          <a:ext cx="3321526" cy="812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472"/>
              </a:lnTo>
              <a:lnTo>
                <a:pt x="3321526" y="541472"/>
              </a:lnTo>
              <a:lnTo>
                <a:pt x="3321526" y="812365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A64E06-61A1-4EC8-A075-528862F23F7E}">
      <dsp:nvSpPr>
        <dsp:cNvPr id="0" name=""/>
        <dsp:cNvSpPr/>
      </dsp:nvSpPr>
      <dsp:spPr>
        <a:xfrm>
          <a:off x="682705" y="3389111"/>
          <a:ext cx="708266" cy="791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0824"/>
              </a:lnTo>
              <a:lnTo>
                <a:pt x="708266" y="520824"/>
              </a:lnTo>
              <a:lnTo>
                <a:pt x="708266" y="791717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7D3409-9B5F-456D-B029-1C3F3C743955}">
      <dsp:nvSpPr>
        <dsp:cNvPr id="0" name=""/>
        <dsp:cNvSpPr/>
      </dsp:nvSpPr>
      <dsp:spPr>
        <a:xfrm>
          <a:off x="682705" y="1212086"/>
          <a:ext cx="3398368" cy="794929"/>
        </a:xfrm>
        <a:custGeom>
          <a:avLst/>
          <a:gdLst/>
          <a:ahLst/>
          <a:cxnLst/>
          <a:rect l="0" t="0" r="0" b="0"/>
          <a:pathLst>
            <a:path>
              <a:moveTo>
                <a:pt x="3398368" y="0"/>
              </a:moveTo>
              <a:lnTo>
                <a:pt x="3398368" y="524036"/>
              </a:lnTo>
              <a:lnTo>
                <a:pt x="0" y="524036"/>
              </a:lnTo>
              <a:lnTo>
                <a:pt x="0" y="79492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05F49F-9733-4B00-91F6-75D3140A6CB6}">
      <dsp:nvSpPr>
        <dsp:cNvPr id="0" name=""/>
        <dsp:cNvSpPr/>
      </dsp:nvSpPr>
      <dsp:spPr>
        <a:xfrm>
          <a:off x="2695698" y="8120"/>
          <a:ext cx="2770750" cy="12039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78754F-0940-44E7-9A02-F7FDAE3ECAC6}">
      <dsp:nvSpPr>
        <dsp:cNvPr id="0" name=""/>
        <dsp:cNvSpPr/>
      </dsp:nvSpPr>
      <dsp:spPr>
        <a:xfrm>
          <a:off x="3020607" y="316784"/>
          <a:ext cx="2770750" cy="1203966"/>
        </a:xfrm>
        <a:prstGeom prst="roundRect">
          <a:avLst>
            <a:gd name="adj" fmla="val 10000"/>
          </a:avLst>
        </a:prstGeom>
        <a:solidFill>
          <a:schemeClr val="accent4">
            <a:lumMod val="75000"/>
            <a:alpha val="9000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/>
            <a:t>Comité Nacional de Estímulos a la Calidad del Desempeño del Personal de Salud</a:t>
          </a:r>
          <a:endParaRPr lang="es-ES" sz="1700" b="1" kern="1200" dirty="0"/>
        </a:p>
      </dsp:txBody>
      <dsp:txXfrm>
        <a:off x="3055870" y="352047"/>
        <a:ext cx="2700224" cy="1133440"/>
      </dsp:txXfrm>
    </dsp:sp>
    <dsp:sp modelId="{09832C68-ADCF-47CE-B4DE-6EA8DFFBB9B2}">
      <dsp:nvSpPr>
        <dsp:cNvPr id="0" name=""/>
        <dsp:cNvSpPr/>
      </dsp:nvSpPr>
      <dsp:spPr>
        <a:xfrm>
          <a:off x="-324909" y="2007016"/>
          <a:ext cx="2015229" cy="13820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4B33E0-ACAC-4F4A-AC7D-2F153F691368}">
      <dsp:nvSpPr>
        <dsp:cNvPr id="0" name=""/>
        <dsp:cNvSpPr/>
      </dsp:nvSpPr>
      <dsp:spPr>
        <a:xfrm>
          <a:off x="0" y="2315680"/>
          <a:ext cx="2015229" cy="1382094"/>
        </a:xfrm>
        <a:prstGeom prst="roundRect">
          <a:avLst>
            <a:gd name="adj" fmla="val 10000"/>
          </a:avLst>
        </a:prstGeom>
        <a:solidFill>
          <a:schemeClr val="accent4">
            <a:lumMod val="75000"/>
            <a:alpha val="9000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/>
            <a:t>Comité Estatal</a:t>
          </a:r>
          <a:endParaRPr lang="es-ES" sz="1700" b="1" kern="1200" dirty="0"/>
        </a:p>
      </dsp:txBody>
      <dsp:txXfrm>
        <a:off x="40480" y="2356160"/>
        <a:ext cx="1934269" cy="1301134"/>
      </dsp:txXfrm>
    </dsp:sp>
    <dsp:sp modelId="{807CFC1E-44F1-41F8-9B0A-4AD713E05A35}">
      <dsp:nvSpPr>
        <dsp:cNvPr id="0" name=""/>
        <dsp:cNvSpPr/>
      </dsp:nvSpPr>
      <dsp:spPr>
        <a:xfrm>
          <a:off x="366075" y="4180828"/>
          <a:ext cx="2049793" cy="17052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E2011C-201A-443D-98F5-D0C1C67E4FB7}">
      <dsp:nvSpPr>
        <dsp:cNvPr id="0" name=""/>
        <dsp:cNvSpPr/>
      </dsp:nvSpPr>
      <dsp:spPr>
        <a:xfrm>
          <a:off x="690984" y="4489492"/>
          <a:ext cx="2049793" cy="1705261"/>
        </a:xfrm>
        <a:prstGeom prst="roundRect">
          <a:avLst>
            <a:gd name="adj" fmla="val 10000"/>
          </a:avLst>
        </a:prstGeom>
        <a:solidFill>
          <a:schemeClr val="accent4">
            <a:lumMod val="75000"/>
            <a:alpha val="9000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/>
            <a:t>Comisiones Evaluadoras del Programa de Estímulos en Unidades Operativas</a:t>
          </a:r>
          <a:endParaRPr lang="es-ES" sz="1700" b="1" kern="1200" dirty="0"/>
        </a:p>
      </dsp:txBody>
      <dsp:txXfrm>
        <a:off x="740929" y="4539437"/>
        <a:ext cx="1949903" cy="1605371"/>
      </dsp:txXfrm>
    </dsp:sp>
    <dsp:sp modelId="{EBB45221-4553-4D1F-98A5-003697E290A6}">
      <dsp:nvSpPr>
        <dsp:cNvPr id="0" name=""/>
        <dsp:cNvSpPr/>
      </dsp:nvSpPr>
      <dsp:spPr>
        <a:xfrm>
          <a:off x="3094782" y="4201476"/>
          <a:ext cx="1818899" cy="16446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EB2B80-9D23-47A1-888B-8A1BB5D54AEB}">
      <dsp:nvSpPr>
        <dsp:cNvPr id="0" name=""/>
        <dsp:cNvSpPr/>
      </dsp:nvSpPr>
      <dsp:spPr>
        <a:xfrm>
          <a:off x="3419691" y="4510140"/>
          <a:ext cx="1818899" cy="1644691"/>
        </a:xfrm>
        <a:prstGeom prst="roundRect">
          <a:avLst>
            <a:gd name="adj" fmla="val 10000"/>
          </a:avLst>
        </a:prstGeom>
        <a:solidFill>
          <a:schemeClr val="accent4">
            <a:lumMod val="75000"/>
            <a:alpha val="9000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/>
            <a:t>Comisiones Auxiliares por Disciplina</a:t>
          </a:r>
          <a:endParaRPr lang="es-ES" sz="1700" b="1" kern="1200" dirty="0"/>
        </a:p>
      </dsp:txBody>
      <dsp:txXfrm>
        <a:off x="3467862" y="4558311"/>
        <a:ext cx="1722557" cy="1548349"/>
      </dsp:txXfrm>
    </dsp:sp>
    <dsp:sp modelId="{5B4DDC7E-7941-4B0E-B9EE-AC58FDF55273}">
      <dsp:nvSpPr>
        <dsp:cNvPr id="0" name=""/>
        <dsp:cNvSpPr/>
      </dsp:nvSpPr>
      <dsp:spPr>
        <a:xfrm>
          <a:off x="7525222" y="1932556"/>
          <a:ext cx="1892384" cy="13416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0988AC-05CE-4929-8296-704A456BFEA8}">
      <dsp:nvSpPr>
        <dsp:cNvPr id="0" name=""/>
        <dsp:cNvSpPr/>
      </dsp:nvSpPr>
      <dsp:spPr>
        <a:xfrm>
          <a:off x="7850131" y="2241220"/>
          <a:ext cx="1892384" cy="1341670"/>
        </a:xfrm>
        <a:prstGeom prst="roundRect">
          <a:avLst>
            <a:gd name="adj" fmla="val 10000"/>
          </a:avLst>
        </a:prstGeom>
        <a:solidFill>
          <a:schemeClr val="accent4">
            <a:lumMod val="75000"/>
            <a:alpha val="9000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/>
            <a:t>Comisión Local</a:t>
          </a:r>
          <a:endParaRPr lang="es-ES" sz="1700" b="1" kern="1200" dirty="0"/>
        </a:p>
      </dsp:txBody>
      <dsp:txXfrm>
        <a:off x="7889427" y="2280516"/>
        <a:ext cx="1813792" cy="1263078"/>
      </dsp:txXfrm>
    </dsp:sp>
    <dsp:sp modelId="{4FB70C43-D6D1-428C-BAAB-982B1CE1E8A1}">
      <dsp:nvSpPr>
        <dsp:cNvPr id="0" name=""/>
        <dsp:cNvSpPr/>
      </dsp:nvSpPr>
      <dsp:spPr>
        <a:xfrm>
          <a:off x="6863737" y="4164376"/>
          <a:ext cx="2061021" cy="15990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705569-B3E4-494C-B6EA-D31FBCC82F7A}">
      <dsp:nvSpPr>
        <dsp:cNvPr id="0" name=""/>
        <dsp:cNvSpPr/>
      </dsp:nvSpPr>
      <dsp:spPr>
        <a:xfrm>
          <a:off x="7188646" y="4473040"/>
          <a:ext cx="2061021" cy="1599012"/>
        </a:xfrm>
        <a:prstGeom prst="roundRect">
          <a:avLst>
            <a:gd name="adj" fmla="val 10000"/>
          </a:avLst>
        </a:prstGeom>
        <a:solidFill>
          <a:schemeClr val="accent4">
            <a:lumMod val="75000"/>
            <a:alpha val="9000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/>
            <a:t>Comisiones Auxiliares por Disciplina</a:t>
          </a:r>
          <a:endParaRPr lang="es-ES" sz="1700" b="1" kern="1200" dirty="0"/>
        </a:p>
      </dsp:txBody>
      <dsp:txXfrm>
        <a:off x="7235479" y="4519873"/>
        <a:ext cx="1967355" cy="1505346"/>
      </dsp:txXfrm>
    </dsp:sp>
    <dsp:sp modelId="{B73891AA-D755-4472-A670-A99575E1B390}">
      <dsp:nvSpPr>
        <dsp:cNvPr id="0" name=""/>
        <dsp:cNvSpPr/>
      </dsp:nvSpPr>
      <dsp:spPr>
        <a:xfrm>
          <a:off x="3094534" y="1645718"/>
          <a:ext cx="2408999" cy="10186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C28775-B846-4A32-B764-E9304E069D53}">
      <dsp:nvSpPr>
        <dsp:cNvPr id="0" name=""/>
        <dsp:cNvSpPr/>
      </dsp:nvSpPr>
      <dsp:spPr>
        <a:xfrm>
          <a:off x="3419443" y="1954382"/>
          <a:ext cx="2408999" cy="1018652"/>
        </a:xfrm>
        <a:prstGeom prst="roundRect">
          <a:avLst>
            <a:gd name="adj" fmla="val 10000"/>
          </a:avLst>
        </a:prstGeom>
        <a:solidFill>
          <a:schemeClr val="accent4">
            <a:lumMod val="75000"/>
            <a:alpha val="9000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/>
            <a:t>Coordinación del programa</a:t>
          </a:r>
          <a:endParaRPr lang="es-ES" sz="1700" b="1" kern="1200" dirty="0"/>
        </a:p>
      </dsp:txBody>
      <dsp:txXfrm>
        <a:off x="3449278" y="1984217"/>
        <a:ext cx="2349329" cy="958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43AD31-67F5-414A-BAE9-B9C6F374CE48}">
      <dsp:nvSpPr>
        <dsp:cNvPr id="0" name=""/>
        <dsp:cNvSpPr/>
      </dsp:nvSpPr>
      <dsp:spPr>
        <a:xfrm>
          <a:off x="0" y="871879"/>
          <a:ext cx="5134554" cy="4517894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0DB6E1A-3AF7-4094-9C1B-30CD7A1A86A1}">
      <dsp:nvSpPr>
        <dsp:cNvPr id="0" name=""/>
        <dsp:cNvSpPr/>
      </dsp:nvSpPr>
      <dsp:spPr>
        <a:xfrm>
          <a:off x="2567277" y="859171"/>
          <a:ext cx="5990313" cy="45433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                                                                                                                                                                         </a:t>
          </a:r>
        </a:p>
      </dsp:txBody>
      <dsp:txXfrm>
        <a:off x="2567277" y="859171"/>
        <a:ext cx="2995156" cy="2158072"/>
      </dsp:txXfrm>
    </dsp:sp>
    <dsp:sp modelId="{9704C698-3781-4908-9EA2-CD7C6ABCACEC}">
      <dsp:nvSpPr>
        <dsp:cNvPr id="0" name=""/>
        <dsp:cNvSpPr/>
      </dsp:nvSpPr>
      <dsp:spPr>
        <a:xfrm>
          <a:off x="1347820" y="3002462"/>
          <a:ext cx="2438913" cy="2438913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F73ADE7-F14C-4454-8F21-35D14DF380CC}">
      <dsp:nvSpPr>
        <dsp:cNvPr id="0" name=""/>
        <dsp:cNvSpPr/>
      </dsp:nvSpPr>
      <dsp:spPr>
        <a:xfrm>
          <a:off x="2567277" y="3002462"/>
          <a:ext cx="5990313" cy="243891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Objetivo</a:t>
          </a:r>
          <a:endParaRPr lang="es-ES" sz="1600" kern="120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600" b="1" kern="120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Implementar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Coordinar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Supervisar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Evaluar</a:t>
          </a:r>
          <a:endParaRPr lang="es-MX" sz="1600" kern="120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kern="1200" dirty="0"/>
        </a:p>
      </dsp:txBody>
      <dsp:txXfrm>
        <a:off x="2567277" y="3002462"/>
        <a:ext cx="2995156" cy="2438913"/>
      </dsp:txXfrm>
    </dsp:sp>
    <dsp:sp modelId="{8DCBCEA5-6860-4024-8C43-52C4CB98A5EA}">
      <dsp:nvSpPr>
        <dsp:cNvPr id="0" name=""/>
        <dsp:cNvSpPr/>
      </dsp:nvSpPr>
      <dsp:spPr>
        <a:xfrm>
          <a:off x="5562434" y="3002462"/>
          <a:ext cx="2995156" cy="2438913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Los procesos operativos del Programa que realizan las Comisiones Evaluadoras</a:t>
          </a:r>
          <a:endParaRPr lang="es-E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_tradnl" sz="1500" kern="1200" dirty="0">
            <a:solidFill>
              <a:schemeClr val="tx1">
                <a:lumMod val="75000"/>
                <a:lumOff val="25000"/>
              </a:schemeClr>
            </a:solidFill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Emitir los dictámenes correspondientes</a:t>
          </a:r>
          <a:endParaRPr lang="es-ES_tradnl" sz="1500" kern="1200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_tradnl" sz="1500" kern="1200" dirty="0" smtClean="0">
            <a:solidFill>
              <a:schemeClr val="tx1">
                <a:lumMod val="75000"/>
                <a:lumOff val="25000"/>
              </a:schemeClr>
            </a:solidFill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500" kern="120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Avalar la resolución a las inconformidades</a:t>
          </a:r>
          <a:endParaRPr lang="es-ES_tradnl" sz="1500" kern="1200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5562434" y="3002462"/>
        <a:ext cx="2995156" cy="24389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A3D4A8-742F-4250-A253-2989B3C2058B}">
      <dsp:nvSpPr>
        <dsp:cNvPr id="0" name=""/>
        <dsp:cNvSpPr/>
      </dsp:nvSpPr>
      <dsp:spPr>
        <a:xfrm>
          <a:off x="0" y="791815"/>
          <a:ext cx="10124901" cy="4213238"/>
        </a:xfrm>
        <a:prstGeom prst="rect">
          <a:avLst/>
        </a:prstGeom>
        <a:solidFill>
          <a:schemeClr val="accent4">
            <a:lumMod val="75000"/>
            <a:alpha val="9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dirty="0" smtClean="0"/>
            <a:t>Secretario Técnico: Titular de Enseñanza </a:t>
          </a:r>
          <a:endParaRPr lang="es-ES" sz="1900" b="1" kern="1200" dirty="0"/>
        </a:p>
      </dsp:txBody>
      <dsp:txXfrm>
        <a:off x="0" y="791815"/>
        <a:ext cx="10124901" cy="2275148"/>
      </dsp:txXfrm>
    </dsp:sp>
    <dsp:sp modelId="{F12F72B0-DD6E-4E49-9E05-F236CCCA26CA}">
      <dsp:nvSpPr>
        <dsp:cNvPr id="0" name=""/>
        <dsp:cNvSpPr/>
      </dsp:nvSpPr>
      <dsp:spPr>
        <a:xfrm>
          <a:off x="0" y="2980569"/>
          <a:ext cx="2531225" cy="1938089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Representantes Institucionales de:</a:t>
          </a:r>
          <a:endParaRPr lang="es-E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smtClean="0"/>
            <a:t>SEDENA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SEMAR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ISSSTE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CIJ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SCT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DIF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HRAE</a:t>
          </a:r>
          <a:endParaRPr lang="es-ES" sz="1200" kern="1200" dirty="0"/>
        </a:p>
      </dsp:txBody>
      <dsp:txXfrm>
        <a:off x="0" y="2980569"/>
        <a:ext cx="2531225" cy="1938089"/>
      </dsp:txXfrm>
    </dsp:sp>
    <dsp:sp modelId="{984F16CF-5EBB-4094-915E-864C5F65FE78}">
      <dsp:nvSpPr>
        <dsp:cNvPr id="0" name=""/>
        <dsp:cNvSpPr/>
      </dsp:nvSpPr>
      <dsp:spPr>
        <a:xfrm>
          <a:off x="2531225" y="2980569"/>
          <a:ext cx="2531225" cy="1938089"/>
        </a:xfrm>
        <a:prstGeom prst="rect">
          <a:avLst/>
        </a:prstGeom>
        <a:solidFill>
          <a:schemeClr val="accent4">
            <a:lumMod val="60000"/>
            <a:lumOff val="40000"/>
            <a:alpha val="76667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Representante de:</a:t>
          </a:r>
          <a:endParaRPr lang="es-E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Servicios de Salud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Área administrativa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Calidad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Recursos Humanos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Cada una de las disciplinas participantes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Órgano Interno de Control</a:t>
          </a:r>
          <a:endParaRPr lang="es-ES" sz="1200" kern="1200" dirty="0"/>
        </a:p>
      </dsp:txBody>
      <dsp:txXfrm>
        <a:off x="2531225" y="2980569"/>
        <a:ext cx="2531225" cy="1938089"/>
      </dsp:txXfrm>
    </dsp:sp>
    <dsp:sp modelId="{6D651226-C938-41EC-9D6D-20E6CBEC2495}">
      <dsp:nvSpPr>
        <dsp:cNvPr id="0" name=""/>
        <dsp:cNvSpPr/>
      </dsp:nvSpPr>
      <dsp:spPr>
        <a:xfrm>
          <a:off x="5062450" y="2980569"/>
          <a:ext cx="2531225" cy="1938089"/>
        </a:xfrm>
        <a:prstGeom prst="rect">
          <a:avLst/>
        </a:prstGeom>
        <a:solidFill>
          <a:schemeClr val="accent4">
            <a:lumMod val="20000"/>
            <a:lumOff val="80000"/>
            <a:alpha val="63333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 Comisión Permanente de Enfermería</a:t>
          </a:r>
          <a:endParaRPr lang="es-ES" sz="1600" kern="1200" dirty="0"/>
        </a:p>
      </dsp:txBody>
      <dsp:txXfrm>
        <a:off x="5062450" y="2980569"/>
        <a:ext cx="2531225" cy="1938089"/>
      </dsp:txXfrm>
    </dsp:sp>
    <dsp:sp modelId="{C4B196EA-0155-4773-84A8-AAC585400BD6}">
      <dsp:nvSpPr>
        <dsp:cNvPr id="0" name=""/>
        <dsp:cNvSpPr/>
      </dsp:nvSpPr>
      <dsp:spPr>
        <a:xfrm>
          <a:off x="7593676" y="2980569"/>
          <a:ext cx="2531225" cy="1938089"/>
        </a:xfrm>
        <a:prstGeom prst="rect">
          <a:avLst/>
        </a:prstGeom>
        <a:solidFill>
          <a:schemeClr val="accent4">
            <a:lumMod val="60000"/>
            <a:lumOff val="40000"/>
            <a:alpha val="5000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Se debe nombrar, por cada representante titular, un suplente con capacidad para emitir su voto.</a:t>
          </a:r>
          <a:endParaRPr lang="es-ES" sz="1600" kern="1200" dirty="0"/>
        </a:p>
      </dsp:txBody>
      <dsp:txXfrm>
        <a:off x="7593676" y="2980569"/>
        <a:ext cx="2531225" cy="1938089"/>
      </dsp:txXfrm>
    </dsp:sp>
    <dsp:sp modelId="{318F5E20-415C-44B5-A7B6-8ECB483ABFB9}">
      <dsp:nvSpPr>
        <dsp:cNvPr id="0" name=""/>
        <dsp:cNvSpPr/>
      </dsp:nvSpPr>
      <dsp:spPr>
        <a:xfrm rot="10800000">
          <a:off x="0" y="2129"/>
          <a:ext cx="10124901" cy="850754"/>
        </a:xfrm>
        <a:prstGeom prst="upArrowCallout">
          <a:avLst/>
        </a:prstGeom>
        <a:solidFill>
          <a:schemeClr val="accent4">
            <a:lumMod val="75000"/>
            <a:alpha val="9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dirty="0" smtClean="0"/>
            <a:t>Presidente: Titular Estatal de Salud</a:t>
          </a:r>
          <a:endParaRPr lang="es-ES" sz="1900" b="1" kern="1200" dirty="0"/>
        </a:p>
      </dsp:txBody>
      <dsp:txXfrm rot="10800000">
        <a:off x="0" y="2129"/>
        <a:ext cx="10124901" cy="5527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CEE79-617A-4540-887E-E6D1C5D7EDFB}">
      <dsp:nvSpPr>
        <dsp:cNvPr id="0" name=""/>
        <dsp:cNvSpPr/>
      </dsp:nvSpPr>
      <dsp:spPr>
        <a:xfrm>
          <a:off x="-6165296" y="-943235"/>
          <a:ext cx="7339004" cy="7339004"/>
        </a:xfrm>
        <a:prstGeom prst="blockArc">
          <a:avLst>
            <a:gd name="adj1" fmla="val 18900000"/>
            <a:gd name="adj2" fmla="val 2700000"/>
            <a:gd name="adj3" fmla="val 294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09F4AE-5E59-48BA-9819-50A8D969C41E}">
      <dsp:nvSpPr>
        <dsp:cNvPr id="0" name=""/>
        <dsp:cNvSpPr/>
      </dsp:nvSpPr>
      <dsp:spPr>
        <a:xfrm>
          <a:off x="437056" y="287130"/>
          <a:ext cx="8433252" cy="57404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5646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Constituir formalmente en un máximo de 10 días naturales posteriores a la publicación de la Convocatoria  y </a:t>
          </a:r>
          <a:r>
            <a:rPr lang="es-MX" sz="1100" b="1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</a:t>
          </a:r>
          <a:r>
            <a:rPr lang="es-MX" sz="1100" kern="1200" dirty="0" smtClean="0">
              <a:latin typeface="Montserrat SemiBold" panose="00000700000000000000" pitchFamily="2" charset="0"/>
              <a:ea typeface="Times New Roman" panose="02020603050405020304" pitchFamily="18" charset="0"/>
              <a:cs typeface="Times New Roman" panose="02020603050405020304" pitchFamily="18" charset="0"/>
            </a:rPr>
            <a:t>entro de los 10 días siguientes a dicha constitución, enviar al Comité Nacional al correo: </a:t>
          </a:r>
          <a:r>
            <a:rPr lang="es-ES" sz="1100" kern="1200" dirty="0" smtClean="0">
              <a:hlinkClick xmlns:r="http://schemas.openxmlformats.org/officeDocument/2006/relationships" r:id="rId1"/>
            </a:rPr>
            <a:t>prog.estimulos@salud.gob.mx</a:t>
          </a:r>
          <a:r>
            <a:rPr lang="es-ES" sz="1100" kern="1200" dirty="0" smtClean="0"/>
            <a:t> </a:t>
          </a:r>
          <a:endParaRPr lang="es-ES" sz="1100" kern="1200" dirty="0"/>
        </a:p>
      </dsp:txBody>
      <dsp:txXfrm>
        <a:off x="437056" y="287130"/>
        <a:ext cx="8433252" cy="574042"/>
      </dsp:txXfrm>
    </dsp:sp>
    <dsp:sp modelId="{9A7C225D-C5FF-4288-B73F-E94D46860F73}">
      <dsp:nvSpPr>
        <dsp:cNvPr id="0" name=""/>
        <dsp:cNvSpPr/>
      </dsp:nvSpPr>
      <dsp:spPr>
        <a:xfrm>
          <a:off x="78280" y="215375"/>
          <a:ext cx="717553" cy="71755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5D0DAA0-9EBA-425C-ADF8-B2B8F2A4BEBB}">
      <dsp:nvSpPr>
        <dsp:cNvPr id="0" name=""/>
        <dsp:cNvSpPr/>
      </dsp:nvSpPr>
      <dsp:spPr>
        <a:xfrm>
          <a:off x="909246" y="1148085"/>
          <a:ext cx="7961062" cy="574042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5646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1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Difundir el Programa</a:t>
          </a:r>
          <a:endParaRPr lang="es-MX" sz="1100" kern="1200" dirty="0" smtClean="0">
            <a:latin typeface="Montserrat SemiBold" panose="00000700000000000000" pitchFamily="2" charset="0"/>
            <a:ea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9246" y="1148085"/>
        <a:ext cx="7961062" cy="574042"/>
      </dsp:txXfrm>
    </dsp:sp>
    <dsp:sp modelId="{92321751-3145-4D07-B90C-F4152C5CCEF0}">
      <dsp:nvSpPr>
        <dsp:cNvPr id="0" name=""/>
        <dsp:cNvSpPr/>
      </dsp:nvSpPr>
      <dsp:spPr>
        <a:xfrm>
          <a:off x="550469" y="1076330"/>
          <a:ext cx="717553" cy="71755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74A164C-7859-4221-9B5E-7622622F7392}">
      <dsp:nvSpPr>
        <dsp:cNvPr id="0" name=""/>
        <dsp:cNvSpPr/>
      </dsp:nvSpPr>
      <dsp:spPr>
        <a:xfrm>
          <a:off x="1125166" y="2009040"/>
          <a:ext cx="7745142" cy="57404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5646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1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Revisar en Pleno del Comité Estatal, los catálogos de evidencias de las Instituciones participantes de la Entidad </a:t>
          </a:r>
          <a:endParaRPr lang="es-ES" sz="1100" kern="1200" dirty="0"/>
        </a:p>
      </dsp:txBody>
      <dsp:txXfrm>
        <a:off x="1125166" y="2009040"/>
        <a:ext cx="7745142" cy="574042"/>
      </dsp:txXfrm>
    </dsp:sp>
    <dsp:sp modelId="{6F5FB039-6574-4AAC-83E7-1D89E790C12B}">
      <dsp:nvSpPr>
        <dsp:cNvPr id="0" name=""/>
        <dsp:cNvSpPr/>
      </dsp:nvSpPr>
      <dsp:spPr>
        <a:xfrm>
          <a:off x="755375" y="1927346"/>
          <a:ext cx="717553" cy="71755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910975F-A705-4A31-B18D-E363B30F4EC7}">
      <dsp:nvSpPr>
        <dsp:cNvPr id="0" name=""/>
        <dsp:cNvSpPr/>
      </dsp:nvSpPr>
      <dsp:spPr>
        <a:xfrm>
          <a:off x="1125166" y="2869450"/>
          <a:ext cx="7745142" cy="574042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5646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1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Constituir las Comisiones Evaluadoras necesarias para el cumplimiento de sus funciones </a:t>
          </a:r>
          <a:endParaRPr lang="es-MX" sz="1100" kern="1200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1125166" y="2869450"/>
        <a:ext cx="7745142" cy="574042"/>
      </dsp:txXfrm>
    </dsp:sp>
    <dsp:sp modelId="{86050B80-75C2-4E55-BA0F-02C478D3341F}">
      <dsp:nvSpPr>
        <dsp:cNvPr id="0" name=""/>
        <dsp:cNvSpPr/>
      </dsp:nvSpPr>
      <dsp:spPr>
        <a:xfrm>
          <a:off x="766389" y="2797694"/>
          <a:ext cx="717553" cy="71755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2F65CAC-1439-4A94-BF98-EC29FC7502B3}">
      <dsp:nvSpPr>
        <dsp:cNvPr id="0" name=""/>
        <dsp:cNvSpPr/>
      </dsp:nvSpPr>
      <dsp:spPr>
        <a:xfrm>
          <a:off x="909246" y="3730404"/>
          <a:ext cx="7961062" cy="574042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5646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100" kern="1200" dirty="0" smtClean="0">
              <a:solidFill>
                <a:srgbClr val="40404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Capacitar a los secretarios técnicos de las Comisiones Evaluadoras</a:t>
          </a:r>
          <a:endParaRPr lang="es-MX" sz="1100" kern="1200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909246" y="3730404"/>
        <a:ext cx="7961062" cy="574042"/>
      </dsp:txXfrm>
    </dsp:sp>
    <dsp:sp modelId="{DC593DC0-50E1-468B-B3CB-7AD610BD0DB1}">
      <dsp:nvSpPr>
        <dsp:cNvPr id="0" name=""/>
        <dsp:cNvSpPr/>
      </dsp:nvSpPr>
      <dsp:spPr>
        <a:xfrm>
          <a:off x="550469" y="3658649"/>
          <a:ext cx="717553" cy="71755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880BA7B-697F-4A79-B19D-ABBD0FED3818}">
      <dsp:nvSpPr>
        <dsp:cNvPr id="0" name=""/>
        <dsp:cNvSpPr/>
      </dsp:nvSpPr>
      <dsp:spPr>
        <a:xfrm>
          <a:off x="437056" y="4591359"/>
          <a:ext cx="8433252" cy="574042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5646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100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Brindar asesoría y realizar la supervisión, vigilancia y control continuo del funcionamiento de las Comisiones Evaluadoras</a:t>
          </a:r>
          <a:endParaRPr lang="es-MX" sz="1100" kern="1200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437056" y="4591359"/>
        <a:ext cx="8433252" cy="574042"/>
      </dsp:txXfrm>
    </dsp:sp>
    <dsp:sp modelId="{6F1E815D-42F9-4DC7-9EA4-9C9F04455D80}">
      <dsp:nvSpPr>
        <dsp:cNvPr id="0" name=""/>
        <dsp:cNvSpPr/>
      </dsp:nvSpPr>
      <dsp:spPr>
        <a:xfrm>
          <a:off x="78280" y="4519604"/>
          <a:ext cx="717553" cy="71755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1D975D-E1A9-496A-B208-E54F68B8F455}">
      <dsp:nvSpPr>
        <dsp:cNvPr id="0" name=""/>
        <dsp:cNvSpPr/>
      </dsp:nvSpPr>
      <dsp:spPr>
        <a:xfrm>
          <a:off x="0" y="3800084"/>
          <a:ext cx="5321299" cy="124727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>
              <a:latin typeface="Montserrat SemiBold" panose="00000700000000000000" pitchFamily="2" charset="0"/>
              <a:ea typeface="Times New Roman" panose="02020603050405020304" pitchFamily="18" charset="0"/>
              <a:cs typeface="Times New Roman" panose="02020603050405020304" pitchFamily="18" charset="0"/>
            </a:rPr>
            <a:t>Rubricar todas las hojas y firma en la parte final.</a:t>
          </a:r>
          <a:endParaRPr lang="es-ES" sz="2200" kern="1200" dirty="0"/>
        </a:p>
      </dsp:txBody>
      <dsp:txXfrm>
        <a:off x="0" y="3800084"/>
        <a:ext cx="5321299" cy="1247272"/>
      </dsp:txXfrm>
    </dsp:sp>
    <dsp:sp modelId="{F52F5008-D1FC-479F-A38D-B4AE5D4AE3E7}">
      <dsp:nvSpPr>
        <dsp:cNvPr id="0" name=""/>
        <dsp:cNvSpPr/>
      </dsp:nvSpPr>
      <dsp:spPr>
        <a:xfrm rot="10800000">
          <a:off x="0" y="1900488"/>
          <a:ext cx="5321299" cy="1918305"/>
        </a:xfrm>
        <a:prstGeom prst="upArrowCallout">
          <a:avLst/>
        </a:prstGeom>
        <a:solidFill>
          <a:schemeClr val="bg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>
              <a:latin typeface="Montserrat SemiBold" panose="00000700000000000000" pitchFamily="2" charset="0"/>
              <a:ea typeface="Times New Roman" panose="02020603050405020304" pitchFamily="18" charset="0"/>
              <a:cs typeface="Times New Roman" panose="02020603050405020304" pitchFamily="18" charset="0"/>
            </a:rPr>
            <a:t>Debe asentarse todos los acuerdos que se establezcan en la operación </a:t>
          </a:r>
          <a:endParaRPr lang="es-ES" sz="2200" kern="1200" dirty="0"/>
        </a:p>
      </dsp:txBody>
      <dsp:txXfrm rot="10800000">
        <a:off x="0" y="1900488"/>
        <a:ext cx="5321299" cy="1246457"/>
      </dsp:txXfrm>
    </dsp:sp>
    <dsp:sp modelId="{6DC1964B-FB31-4430-952C-581038735D92}">
      <dsp:nvSpPr>
        <dsp:cNvPr id="0" name=""/>
        <dsp:cNvSpPr/>
      </dsp:nvSpPr>
      <dsp:spPr>
        <a:xfrm rot="10800000">
          <a:off x="0" y="892"/>
          <a:ext cx="5321299" cy="1918305"/>
        </a:xfrm>
        <a:prstGeom prst="upArrowCallout">
          <a:avLst/>
        </a:prstGeom>
        <a:solidFill>
          <a:schemeClr val="bg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>
              <a:latin typeface="Montserrat SemiBold" panose="00000700000000000000" pitchFamily="2" charset="0"/>
              <a:ea typeface="Times New Roman" panose="02020603050405020304" pitchFamily="18" charset="0"/>
              <a:cs typeface="Times New Roman" panose="02020603050405020304" pitchFamily="18" charset="0"/>
            </a:rPr>
            <a:t>Capturar los datos que se indican en color azul</a:t>
          </a:r>
          <a:endParaRPr lang="es-ES" sz="2200" kern="1200" dirty="0"/>
        </a:p>
      </dsp:txBody>
      <dsp:txXfrm rot="10800000">
        <a:off x="0" y="892"/>
        <a:ext cx="5321299" cy="12464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7E7CB3-19FF-4EA6-BA13-17C51B80C7D9}">
      <dsp:nvSpPr>
        <dsp:cNvPr id="0" name=""/>
        <dsp:cNvSpPr/>
      </dsp:nvSpPr>
      <dsp:spPr>
        <a:xfrm>
          <a:off x="66913" y="806722"/>
          <a:ext cx="5133115" cy="783428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>
          <a:solidFill>
            <a:srgbClr val="810806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1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Entre las dependencias y entidades participantes </a:t>
          </a:r>
          <a:endParaRPr lang="es-ES" sz="2100" kern="1200" dirty="0"/>
        </a:p>
      </dsp:txBody>
      <dsp:txXfrm>
        <a:off x="89859" y="829668"/>
        <a:ext cx="5087223" cy="737536"/>
      </dsp:txXfrm>
    </dsp:sp>
    <dsp:sp modelId="{8D68663B-C42C-457B-86DC-7DFDC7A697A9}">
      <dsp:nvSpPr>
        <dsp:cNvPr id="0" name=""/>
        <dsp:cNvSpPr/>
      </dsp:nvSpPr>
      <dsp:spPr>
        <a:xfrm>
          <a:off x="234424" y="2744776"/>
          <a:ext cx="1695175" cy="1228847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F21E754-B5B7-41D8-83C2-82AFCDDA3E91}">
      <dsp:nvSpPr>
        <dsp:cNvPr id="0" name=""/>
        <dsp:cNvSpPr/>
      </dsp:nvSpPr>
      <dsp:spPr>
        <a:xfrm>
          <a:off x="2252219" y="2938212"/>
          <a:ext cx="2320134" cy="570281"/>
        </a:xfrm>
        <a:prstGeom prst="roundRect">
          <a:avLst>
            <a:gd name="adj" fmla="val 16670"/>
          </a:avLst>
        </a:prstGeom>
        <a:solidFill>
          <a:schemeClr val="accent4">
            <a:lumMod val="75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3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Invitación del Estado</a:t>
          </a:r>
          <a:endParaRPr lang="es-ES" sz="1300" kern="1200" dirty="0"/>
        </a:p>
      </dsp:txBody>
      <dsp:txXfrm>
        <a:off x="2280063" y="2966056"/>
        <a:ext cx="2264446" cy="514593"/>
      </dsp:txXfrm>
    </dsp:sp>
    <dsp:sp modelId="{2673B434-849A-4CE7-8C60-9F0972B3CAA1}">
      <dsp:nvSpPr>
        <dsp:cNvPr id="0" name=""/>
        <dsp:cNvSpPr/>
      </dsp:nvSpPr>
      <dsp:spPr>
        <a:xfrm>
          <a:off x="5649255" y="1875702"/>
          <a:ext cx="5428320" cy="953511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>
          <a:solidFill>
            <a:srgbClr val="810806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1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Lugares donde pueden recibir apoyo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100" kern="1200" dirty="0"/>
        </a:p>
      </dsp:txBody>
      <dsp:txXfrm>
        <a:off x="5677182" y="1903629"/>
        <a:ext cx="5372466" cy="897657"/>
      </dsp:txXfrm>
    </dsp:sp>
    <dsp:sp modelId="{5CA69FE4-64DA-42DF-A213-F30EAC43ECBF}">
      <dsp:nvSpPr>
        <dsp:cNvPr id="0" name=""/>
        <dsp:cNvSpPr/>
      </dsp:nvSpPr>
      <dsp:spPr>
        <a:xfrm>
          <a:off x="5546442" y="3052186"/>
          <a:ext cx="952414" cy="1238742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376F380-A791-404C-93EE-B5E557F57CD2}">
      <dsp:nvSpPr>
        <dsp:cNvPr id="0" name=""/>
        <dsp:cNvSpPr/>
      </dsp:nvSpPr>
      <dsp:spPr>
        <a:xfrm>
          <a:off x="6672747" y="3278620"/>
          <a:ext cx="4302680" cy="783428"/>
        </a:xfrm>
        <a:prstGeom prst="roundRect">
          <a:avLst>
            <a:gd name="adj" fmla="val 16670"/>
          </a:avLst>
        </a:prstGeom>
        <a:solidFill>
          <a:schemeClr val="accent4">
            <a:lumMod val="75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300" b="1" kern="120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Dudas de la Plataforma</a:t>
          </a:r>
          <a:r>
            <a:rPr lang="es-ES_tradnl" sz="1300" kern="120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300" kern="120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CALL CENTER</a:t>
          </a:r>
          <a:endParaRPr lang="es-ES" sz="1300" kern="1200" dirty="0"/>
        </a:p>
      </dsp:txBody>
      <dsp:txXfrm>
        <a:off x="6710998" y="3316871"/>
        <a:ext cx="4226178" cy="706926"/>
      </dsp:txXfrm>
    </dsp:sp>
    <dsp:sp modelId="{E5DF5F9E-17D6-4A31-87CD-515AF515D1C8}">
      <dsp:nvSpPr>
        <dsp:cNvPr id="0" name=""/>
        <dsp:cNvSpPr/>
      </dsp:nvSpPr>
      <dsp:spPr>
        <a:xfrm>
          <a:off x="5489111" y="4526191"/>
          <a:ext cx="1070555" cy="1456033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95284C8-4F5C-43B7-A138-E191E7FA0615}">
      <dsp:nvSpPr>
        <dsp:cNvPr id="0" name=""/>
        <dsp:cNvSpPr/>
      </dsp:nvSpPr>
      <dsp:spPr>
        <a:xfrm>
          <a:off x="6669262" y="4832951"/>
          <a:ext cx="4302680" cy="783428"/>
        </a:xfrm>
        <a:prstGeom prst="roundRect">
          <a:avLst>
            <a:gd name="adj" fmla="val 16670"/>
          </a:avLst>
        </a:prstGeom>
        <a:solidFill>
          <a:schemeClr val="accent4">
            <a:lumMod val="75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300" b="1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Demás dudas </a:t>
          </a:r>
          <a:endParaRPr lang="es-ES_tradnl" sz="1300" kern="1200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3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Oficinas y teléfonos de los Enlaces Estatales</a:t>
          </a:r>
          <a:endParaRPr lang="es-ES" sz="1300" kern="1200" dirty="0"/>
        </a:p>
      </dsp:txBody>
      <dsp:txXfrm>
        <a:off x="6707513" y="4871202"/>
        <a:ext cx="4226178" cy="7069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74224-4362-46F4-A750-B5DD24231595}">
      <dsp:nvSpPr>
        <dsp:cNvPr id="0" name=""/>
        <dsp:cNvSpPr/>
      </dsp:nvSpPr>
      <dsp:spPr>
        <a:xfrm>
          <a:off x="3439164" y="1121438"/>
          <a:ext cx="3629221" cy="1972890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8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1</a:t>
          </a:r>
          <a:r>
            <a:rPr lang="es-ES_tradnl" sz="1000" b="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.-Proporcionar el marco normativo (Convocatoria, Bases de participación, Calendario y Reglamento de Operación)</a:t>
          </a:r>
        </a:p>
        <a:p>
          <a:pPr lvl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b="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2.-Explicar el Proceso de Evaluación (Inscripción, evaluación y seguimiento)</a:t>
          </a:r>
        </a:p>
        <a:p>
          <a:pPr lvl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b="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3.-Dar acceso a la plataforma de estímulos (proporcionar clave y contraseña)</a:t>
          </a:r>
        </a:p>
        <a:p>
          <a:pPr lvl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b="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4.-Formato del Acta de Instalación</a:t>
          </a:r>
          <a:endParaRPr lang="es-ES" sz="1000" b="0" kern="1200" dirty="0"/>
        </a:p>
      </dsp:txBody>
      <dsp:txXfrm>
        <a:off x="3439164" y="1121438"/>
        <a:ext cx="3629221" cy="1972890"/>
      </dsp:txXfrm>
    </dsp:sp>
    <dsp:sp modelId="{B923ADE7-E2F2-45D9-B854-1167521DD7DD}">
      <dsp:nvSpPr>
        <dsp:cNvPr id="0" name=""/>
        <dsp:cNvSpPr/>
      </dsp:nvSpPr>
      <dsp:spPr>
        <a:xfrm>
          <a:off x="228488" y="953154"/>
          <a:ext cx="3085208" cy="272931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chemeClr val="accent2">
              <a:satMod val="175000"/>
              <a:alpha val="4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ABD37AA6-9084-495D-9117-614D50A625BD}">
      <dsp:nvSpPr>
        <dsp:cNvPr id="0" name=""/>
        <dsp:cNvSpPr/>
      </dsp:nvSpPr>
      <dsp:spPr>
        <a:xfrm>
          <a:off x="5505185" y="3733800"/>
          <a:ext cx="2512662" cy="1061015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Integración de: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000" kern="1200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Expedientes electrónicos (en plataforma)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Físicos (conforme al </a:t>
          </a:r>
          <a:r>
            <a:rPr lang="es-MX" sz="10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Reglamento de Operación)</a:t>
          </a:r>
          <a:endParaRPr lang="es-ES_tradnl" sz="1000" kern="1200" dirty="0" smtClean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5505185" y="3733800"/>
        <a:ext cx="2512662" cy="1061015"/>
      </dsp:txXfrm>
    </dsp:sp>
    <dsp:sp modelId="{4D3319C2-C490-4223-93CF-E919CCA1B1FA}">
      <dsp:nvSpPr>
        <dsp:cNvPr id="0" name=""/>
        <dsp:cNvSpPr/>
      </dsp:nvSpPr>
      <dsp:spPr>
        <a:xfrm>
          <a:off x="8213784" y="2308571"/>
          <a:ext cx="3347447" cy="2524784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chemeClr val="accent2">
              <a:satMod val="175000"/>
              <a:alpha val="40000"/>
            </a:schemeClr>
          </a:glow>
          <a:outerShdw blurRad="50800" dist="38100" dir="13500000" algn="b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C4D1-67C1-4C82-9F7E-DC20B75A8F09}" type="datetimeFigureOut">
              <a:rPr lang="es-MX" smtClean="0"/>
              <a:t>13/08/2026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90D0-3D6C-4AA6-82FE-1386E76DA6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4420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C4D1-67C1-4C82-9F7E-DC20B75A8F09}" type="datetimeFigureOut">
              <a:rPr lang="es-MX" smtClean="0"/>
              <a:t>13/08/2026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90D0-3D6C-4AA6-82FE-1386E76DA6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623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C4D1-67C1-4C82-9F7E-DC20B75A8F09}" type="datetimeFigureOut">
              <a:rPr lang="es-MX" smtClean="0"/>
              <a:t>13/08/2026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90D0-3D6C-4AA6-82FE-1386E76DA6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7597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C4D1-67C1-4C82-9F7E-DC20B75A8F09}" type="datetimeFigureOut">
              <a:rPr lang="es-MX" smtClean="0"/>
              <a:t>13/08/2026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90D0-3D6C-4AA6-82FE-1386E76DA6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7703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C4D1-67C1-4C82-9F7E-DC20B75A8F09}" type="datetimeFigureOut">
              <a:rPr lang="es-MX" smtClean="0"/>
              <a:t>13/08/2026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90D0-3D6C-4AA6-82FE-1386E76DA6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0446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C4D1-67C1-4C82-9F7E-DC20B75A8F09}" type="datetimeFigureOut">
              <a:rPr lang="es-MX" smtClean="0"/>
              <a:t>13/08/2026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90D0-3D6C-4AA6-82FE-1386E76DA6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266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C4D1-67C1-4C82-9F7E-DC20B75A8F09}" type="datetimeFigureOut">
              <a:rPr lang="es-MX" smtClean="0"/>
              <a:t>13/08/2026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90D0-3D6C-4AA6-82FE-1386E76DA6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330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C4D1-67C1-4C82-9F7E-DC20B75A8F09}" type="datetimeFigureOut">
              <a:rPr lang="es-MX" smtClean="0"/>
              <a:t>13/08/2026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90D0-3D6C-4AA6-82FE-1386E76DA6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349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C4D1-67C1-4C82-9F7E-DC20B75A8F09}" type="datetimeFigureOut">
              <a:rPr lang="es-MX" smtClean="0"/>
              <a:t>13/08/2026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90D0-3D6C-4AA6-82FE-1386E76DA6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437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C4D1-67C1-4C82-9F7E-DC20B75A8F09}" type="datetimeFigureOut">
              <a:rPr lang="es-MX" smtClean="0"/>
              <a:t>13/08/2026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90D0-3D6C-4AA6-82FE-1386E76DA6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9408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C4D1-67C1-4C82-9F7E-DC20B75A8F09}" type="datetimeFigureOut">
              <a:rPr lang="es-MX" smtClean="0"/>
              <a:t>13/08/2026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90D0-3D6C-4AA6-82FE-1386E76DA6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2807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13D65386-191C-1249-D79A-776ECBEBB7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Noto Sans SemiBold"/>
              <a:buNone/>
              <a:defRPr sz="4400" b="1" i="0" u="none" strike="noStrike" cap="none">
                <a:solidFill>
                  <a:schemeClr val="lt1"/>
                </a:solidFill>
                <a:latin typeface="Noto Sans SemiBold"/>
                <a:ea typeface="Noto Sans SemiBold"/>
                <a:cs typeface="Noto Sans SemiBold"/>
                <a:sym typeface="Noto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C2A5C0A8-818C-A3BE-9880-09ADC083D8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D39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E7D395"/>
                </a:solidFill>
                <a:latin typeface="Noto Sans Medium"/>
                <a:ea typeface="Noto Sans Medium"/>
                <a:cs typeface="Noto Sans Medium"/>
                <a:sym typeface="Noto Sans Medium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7225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28">
            <a:extLst>
              <a:ext uri="{FF2B5EF4-FFF2-40B4-BE49-F238E27FC236}">
                <a16:creationId xmlns:a16="http://schemas.microsoft.com/office/drawing/2014/main" id="{C1CF42CD-3AD1-9791-3B68-5E33086387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04040"/>
                </a:solidFill>
                <a:latin typeface="Noto Sans Medium"/>
                <a:ea typeface="Noto Sans Medium"/>
                <a:cs typeface="Noto Sans Medium"/>
                <a:sym typeface="Noto Sans Medium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" name="Google Shape;49;p28">
            <a:extLst>
              <a:ext uri="{FF2B5EF4-FFF2-40B4-BE49-F238E27FC236}">
                <a16:creationId xmlns:a16="http://schemas.microsoft.com/office/drawing/2014/main" id="{5FD2FD92-8D0D-02CB-052C-699541E32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C2148"/>
              </a:buClr>
              <a:buSzPts val="4000"/>
              <a:buFont typeface="Noto Sans SemiBold"/>
              <a:buNone/>
              <a:defRPr sz="4000" b="1" i="0" u="none" strike="noStrike" cap="none">
                <a:solidFill>
                  <a:srgbClr val="9C2148"/>
                </a:solidFill>
                <a:latin typeface="Noto Sans SemiBold"/>
                <a:ea typeface="Noto Sans SemiBold"/>
                <a:cs typeface="Noto Sans SemiBold"/>
                <a:sym typeface="Noto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8905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BC4D1-67C1-4C82-9F7E-DC20B75A8F09}" type="datetimeFigureOut">
              <a:rPr lang="es-MX" smtClean="0"/>
              <a:t>13/08/2026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E90D0-3D6C-4AA6-82FE-1386E76DA6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894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hyperlink" Target="https://docs.google.com/forms/d/e/1FAIpQLSe2PuLeRMHzsSf0OdOaKzrYoHU0lTKczg2S66EeKfBgBx6kyQ/viewform?usp=header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2542233" y="1919199"/>
            <a:ext cx="8205074" cy="1015311"/>
          </a:xfrm>
        </p:spPr>
        <p:txBody>
          <a:bodyPr/>
          <a:lstStyle/>
          <a:p>
            <a:pPr algn="ctr"/>
            <a:r>
              <a:rPr lang="es-MX" sz="6600" dirty="0" smtClean="0">
                <a:solidFill>
                  <a:srgbClr val="EDD8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Comité Estatal</a:t>
            </a:r>
            <a:r>
              <a:rPr lang="es-ES" altLang="en-US" sz="6600" dirty="0">
                <a:solidFill>
                  <a:schemeClr val="accent4">
                    <a:lumMod val="40000"/>
                    <a:lumOff val="6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ES" altLang="en-US" sz="6600" dirty="0">
                <a:solidFill>
                  <a:schemeClr val="accent4">
                    <a:lumMod val="40000"/>
                    <a:lumOff val="6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ES" altLang="en-US" dirty="0" smtClean="0">
                <a:solidFill>
                  <a:schemeClr val="accent4">
                    <a:lumMod val="75000"/>
                  </a:schemeClr>
                </a:solidFill>
                <a:latin typeface="Book Antiqua" panose="02040602050305030304" pitchFamily="18" charset="0"/>
              </a:rPr>
              <a:t/>
            </a:r>
            <a:br>
              <a:rPr lang="es-ES" altLang="en-US" dirty="0" smtClean="0">
                <a:solidFill>
                  <a:schemeClr val="accent4">
                    <a:lumMod val="75000"/>
                  </a:schemeClr>
                </a:solidFill>
                <a:latin typeface="Book Antiqua" panose="02040602050305030304" pitchFamily="18" charset="0"/>
              </a:rPr>
            </a:br>
            <a:r>
              <a:rPr lang="es-MX" sz="4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Comité Nacional de Estímulos a la Calidad del Desempeño del Personal de Salud</a:t>
            </a:r>
            <a:br>
              <a:rPr lang="es-MX" sz="4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MX" sz="4000" dirty="0">
                <a:solidFill>
                  <a:srgbClr val="6E152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MX" sz="4000" dirty="0">
                <a:solidFill>
                  <a:srgbClr val="6E152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sz="4000" dirty="0"/>
          </a:p>
        </p:txBody>
      </p:sp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363220" y="3460818"/>
            <a:ext cx="11465560" cy="528378"/>
          </a:xfrm>
        </p:spPr>
        <p:txBody>
          <a:bodyPr>
            <a:normAutofit/>
          </a:bodyPr>
          <a:lstStyle/>
          <a:p>
            <a:pPr algn="ctr"/>
            <a:endParaRPr lang="es-ES" altLang="en-US" dirty="0">
              <a:solidFill>
                <a:srgbClr val="6E152E"/>
              </a:solidFill>
              <a:latin typeface="Montserrat" panose="00000500000000000000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2258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93319" y="251901"/>
            <a:ext cx="920340" cy="5126434"/>
          </a:xfrm>
        </p:spPr>
        <p:txBody>
          <a:bodyPr vert="vert270"/>
          <a:lstStyle/>
          <a:p>
            <a:r>
              <a:rPr lang="es-MX" sz="3600" dirty="0">
                <a:solidFill>
                  <a:srgbClr val="81080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Estructura </a:t>
            </a:r>
            <a:r>
              <a:rPr lang="es-MX" sz="3600" dirty="0" smtClean="0">
                <a:solidFill>
                  <a:srgbClr val="81080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Operativa</a:t>
            </a:r>
            <a:r>
              <a:rPr lang="es-MX" sz="3600" dirty="0">
                <a:solidFill>
                  <a:srgbClr val="81080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MX" sz="3600" dirty="0">
                <a:solidFill>
                  <a:srgbClr val="81080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sz="3600" dirty="0">
              <a:solidFill>
                <a:srgbClr val="810806"/>
              </a:solidFill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615362860"/>
              </p:ext>
            </p:extLst>
          </p:nvPr>
        </p:nvGraphicFramePr>
        <p:xfrm>
          <a:off x="1945178" y="-58189"/>
          <a:ext cx="9742516" cy="6302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947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81080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Comité</a:t>
            </a:r>
            <a:r>
              <a:rPr lang="es-MX" dirty="0">
                <a:solidFill>
                  <a:srgbClr val="6E152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Estatal</a:t>
            </a:r>
            <a:br>
              <a:rPr lang="es-MX" dirty="0">
                <a:solidFill>
                  <a:srgbClr val="6E152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027363416"/>
              </p:ext>
            </p:extLst>
          </p:nvPr>
        </p:nvGraphicFramePr>
        <p:xfrm>
          <a:off x="1798983" y="337930"/>
          <a:ext cx="8557591" cy="6261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2246243" y="5840392"/>
            <a:ext cx="120561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s-MX" sz="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7"/>
              </a:rPr>
              <a:t>LISTA DE ASISTENCIA</a:t>
            </a:r>
            <a:endParaRPr lang="en-US" sz="800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hlinkClick r:id="rId7"/>
            </a:endParaRPr>
          </a:p>
          <a:p>
            <a:pPr>
              <a:spcAft>
                <a:spcPts val="0"/>
              </a:spcAft>
            </a:pPr>
            <a:r>
              <a:rPr lang="en-US" sz="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7"/>
              </a:rPr>
              <a:t>https://docs.google.com/forms/d/e/1FAIpQLSe2PuLeRMHzsSf0OdOaKzrYoHU0lTKczg2S66EeKfBgBx6kyQ/viewform?usp=header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376057" y="1351394"/>
            <a:ext cx="58891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_tradnl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Grupo de profesionales con competencia técnica y representatividad institucional, organizado en cada Entidad Federativa para el cumplimiento de los contenidos del Programa de Estímulos a la Calidad del Desempeño del Personal de Salud.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246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Integración del Comité Estatal</a:t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955386509"/>
              </p:ext>
            </p:extLst>
          </p:nvPr>
        </p:nvGraphicFramePr>
        <p:xfrm>
          <a:off x="1953491" y="805542"/>
          <a:ext cx="10124902" cy="5005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103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077238" y="2826136"/>
            <a:ext cx="10471759" cy="1775681"/>
          </a:xfrm>
        </p:spPr>
        <p:txBody>
          <a:bodyPr/>
          <a:lstStyle/>
          <a:p>
            <a:pPr algn="r"/>
            <a:r>
              <a:rPr lang="es-MX" sz="48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FUNCIONES DEL COMITÉ ESTATAL</a:t>
            </a:r>
            <a:br>
              <a:rPr lang="es-MX" sz="48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MX" sz="24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4.2.4 Reglamento para la Operación del Programa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42596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04204" y="64716"/>
            <a:ext cx="10374682" cy="884717"/>
          </a:xfrm>
        </p:spPr>
        <p:txBody>
          <a:bodyPr/>
          <a:lstStyle/>
          <a:p>
            <a: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Primeras actividades del Comité Estatal </a:t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054674361"/>
              </p:ext>
            </p:extLst>
          </p:nvPr>
        </p:nvGraphicFramePr>
        <p:xfrm>
          <a:off x="2554357" y="692779"/>
          <a:ext cx="8947426" cy="5452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2782957" y="949433"/>
            <a:ext cx="616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/>
              <a:t>1</a:t>
            </a:r>
            <a:endParaRPr lang="es-MX" sz="32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3269973" y="1800878"/>
            <a:ext cx="626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/>
              <a:t>2</a:t>
            </a:r>
            <a:endParaRPr lang="es-MX" sz="32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3483664" y="2714330"/>
            <a:ext cx="491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/>
              <a:t>3</a:t>
            </a:r>
            <a:endParaRPr lang="es-MX" sz="32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3483664" y="3559959"/>
            <a:ext cx="491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/>
              <a:t>4</a:t>
            </a:r>
            <a:endParaRPr lang="es-MX" sz="32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3269973" y="4405588"/>
            <a:ext cx="487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/>
              <a:t>5</a:t>
            </a:r>
            <a:endParaRPr lang="es-MX" sz="32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2782957" y="5275450"/>
            <a:ext cx="526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/>
              <a:t>6</a:t>
            </a:r>
            <a:endParaRPr lang="es-MX" sz="3200" b="1" dirty="0"/>
          </a:p>
        </p:txBody>
      </p:sp>
    </p:spTree>
    <p:extLst>
      <p:ext uri="{BB962C8B-B14F-4D97-AF65-F5344CB8AC3E}">
        <p14:creationId xmlns:p14="http://schemas.microsoft.com/office/powerpoint/2010/main" val="335166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93318" y="251901"/>
            <a:ext cx="10875425" cy="891099"/>
          </a:xfrm>
        </p:spPr>
        <p:txBody>
          <a:bodyPr/>
          <a:lstStyle/>
          <a:p>
            <a:r>
              <a:rPr lang="es-MX" sz="36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1. Constituir formalmente el Comité Estatal </a:t>
            </a:r>
            <a: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ES_tradnl" sz="3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Formato e instructivo</a:t>
            </a:r>
            <a:r>
              <a:rPr lang="es-ES_tradnl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ES_tradnl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917" y="2549445"/>
            <a:ext cx="8889999" cy="2926861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  <a:reflection blurRad="6350" stA="50000" endA="300" endPos="38500" dist="50800" dir="5400000" sy="-100000" algn="bl" rotWithShape="0"/>
            <a:softEdge rad="127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Elipse 5"/>
          <p:cNvSpPr/>
          <p:nvPr/>
        </p:nvSpPr>
        <p:spPr>
          <a:xfrm>
            <a:off x="3000667" y="3009899"/>
            <a:ext cx="3305908" cy="152401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lecha derecha 6"/>
          <p:cNvSpPr/>
          <p:nvPr/>
        </p:nvSpPr>
        <p:spPr>
          <a:xfrm>
            <a:off x="1272209" y="2962667"/>
            <a:ext cx="1728458" cy="296756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813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36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Formato de Acta de instalación</a:t>
            </a:r>
            <a:br>
              <a:rPr lang="es-ES_tradnl" sz="36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sz="36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65" y="1056641"/>
            <a:ext cx="5094825" cy="43891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971998343"/>
              </p:ext>
            </p:extLst>
          </p:nvPr>
        </p:nvGraphicFramePr>
        <p:xfrm>
          <a:off x="6238875" y="885826"/>
          <a:ext cx="5321299" cy="504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343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2. Difundir el Programa </a:t>
            </a:r>
            <a:r>
              <a:rPr lang="es-ES_tradnl" sz="36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ES_tradnl" sz="36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sz="3600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587931349"/>
              </p:ext>
            </p:extLst>
          </p:nvPr>
        </p:nvGraphicFramePr>
        <p:xfrm>
          <a:off x="293318" y="251901"/>
          <a:ext cx="11077576" cy="6762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361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93317" y="251901"/>
            <a:ext cx="11165257" cy="976824"/>
          </a:xfrm>
        </p:spPr>
        <p:txBody>
          <a:bodyPr/>
          <a:lstStyle/>
          <a:p>
            <a:r>
              <a:rPr lang="es-ES_tradnl" sz="28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3. Revisar en Pleno del Comité Estatal, los catálogos de evidencias de las instituciones participantes de la Entidad</a:t>
            </a:r>
            <a:br>
              <a:rPr lang="es-ES_tradnl" sz="28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980" y="2119512"/>
            <a:ext cx="6408420" cy="363358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5" name="Elipse 4"/>
          <p:cNvSpPr/>
          <p:nvPr/>
        </p:nvSpPr>
        <p:spPr>
          <a:xfrm>
            <a:off x="8991600" y="2399143"/>
            <a:ext cx="2286000" cy="1548017"/>
          </a:xfrm>
          <a:prstGeom prst="ellipse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832" y="2399143"/>
            <a:ext cx="3485224" cy="2808347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cxnSp>
        <p:nvCxnSpPr>
          <p:cNvPr id="7" name="Conector recto de flecha 6"/>
          <p:cNvCxnSpPr/>
          <p:nvPr/>
        </p:nvCxnSpPr>
        <p:spPr>
          <a:xfrm flipH="1">
            <a:off x="4089056" y="3760530"/>
            <a:ext cx="5188294" cy="56763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6677025" y="4429125"/>
            <a:ext cx="1371600" cy="400110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s-MX" sz="10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Sin entrar a la plataforma</a:t>
            </a:r>
            <a:endParaRPr lang="en-US" sz="1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96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93318" y="251901"/>
            <a:ext cx="10460407" cy="938724"/>
          </a:xfrm>
        </p:spPr>
        <p:txBody>
          <a:bodyPr/>
          <a:lstStyle/>
          <a:p>
            <a:r>
              <a:rPr lang="es-ES_tradnl" sz="36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4. Constituir las Comisiones Evaluadoras </a:t>
            </a:r>
            <a: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43" y="1831440"/>
            <a:ext cx="6143713" cy="208333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Rectángulo 4"/>
          <p:cNvSpPr/>
          <p:nvPr/>
        </p:nvSpPr>
        <p:spPr>
          <a:xfrm>
            <a:off x="-137858" y="1275737"/>
            <a:ext cx="5230919" cy="3484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783" lvl="1" algn="just">
              <a:lnSpc>
                <a:spcPct val="110000"/>
              </a:lnSpc>
            </a:pPr>
            <a:r>
              <a:rPr lang="es-ES_tradnl" sz="1600" b="1" dirty="0">
                <a:solidFill>
                  <a:schemeClr val="accent2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Registrar las comisiones en la plataforma  </a:t>
            </a:r>
          </a:p>
        </p:txBody>
      </p:sp>
      <p:sp>
        <p:nvSpPr>
          <p:cNvPr id="6" name="Elipse 5"/>
          <p:cNvSpPr/>
          <p:nvPr/>
        </p:nvSpPr>
        <p:spPr>
          <a:xfrm>
            <a:off x="3113005" y="2066404"/>
            <a:ext cx="1630446" cy="295796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725" y="3920311"/>
            <a:ext cx="6854800" cy="211455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8" name="Rectángulo 7"/>
          <p:cNvSpPr/>
          <p:nvPr/>
        </p:nvSpPr>
        <p:spPr>
          <a:xfrm>
            <a:off x="5724525" y="3137880"/>
            <a:ext cx="6096000" cy="6340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85783" lvl="1" algn="just">
              <a:lnSpc>
                <a:spcPct val="110000"/>
              </a:lnSpc>
            </a:pPr>
            <a:r>
              <a:rPr lang="es-ES_tradnl" sz="1600" b="1" dirty="0">
                <a:solidFill>
                  <a:schemeClr val="accent2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Agregar los datos de usuario y contraseña para entrar a la plataforma  </a:t>
            </a:r>
          </a:p>
        </p:txBody>
      </p:sp>
    </p:spTree>
    <p:extLst>
      <p:ext uri="{BB962C8B-B14F-4D97-AF65-F5344CB8AC3E}">
        <p14:creationId xmlns:p14="http://schemas.microsoft.com/office/powerpoint/2010/main" val="249382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25259" y="789140"/>
            <a:ext cx="11729283" cy="658660"/>
          </a:xfrm>
        </p:spPr>
        <p:txBody>
          <a:bodyPr/>
          <a:lstStyle/>
          <a:p>
            <a:r>
              <a:rPr lang="es-ES_tradnl" sz="24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5. Capacitar a los </a:t>
            </a:r>
            <a:r>
              <a:rPr lang="es-ES_tradnl" sz="2400" dirty="0" smtClean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Secretarios </a:t>
            </a:r>
            <a:r>
              <a:rPr lang="es-ES_tradnl" sz="24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</a:t>
            </a:r>
            <a:r>
              <a:rPr lang="es-ES_tradnl" sz="2400" dirty="0" smtClean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écnicos  </a:t>
            </a:r>
            <a:r>
              <a:rPr lang="es-ES_tradnl" sz="24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las Comisiones </a:t>
            </a:r>
            <a:r>
              <a:rPr lang="es-ES_tradnl" sz="2400" dirty="0" smtClean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Evaluadoras</a:t>
            </a:r>
            <a: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726025567"/>
              </p:ext>
            </p:extLst>
          </p:nvPr>
        </p:nvGraphicFramePr>
        <p:xfrm>
          <a:off x="293318" y="1219200"/>
          <a:ext cx="11746282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/>
          <p:cNvSpPr/>
          <p:nvPr/>
        </p:nvSpPr>
        <p:spPr>
          <a:xfrm>
            <a:off x="7930243" y="3800928"/>
            <a:ext cx="3924300" cy="1152072"/>
          </a:xfrm>
          <a:prstGeom prst="ellipse">
            <a:avLst/>
          </a:prstGeom>
          <a:noFill/>
          <a:ln w="28575">
            <a:solidFill>
              <a:srgbClr val="B790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ipse 5"/>
          <p:cNvSpPr/>
          <p:nvPr/>
        </p:nvSpPr>
        <p:spPr>
          <a:xfrm>
            <a:off x="794409" y="2172357"/>
            <a:ext cx="1270000" cy="336550"/>
          </a:xfrm>
          <a:prstGeom prst="ellipse">
            <a:avLst/>
          </a:prstGeom>
          <a:noFill/>
          <a:ln>
            <a:solidFill>
              <a:srgbClr val="6919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61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93318" y="251901"/>
            <a:ext cx="10628682" cy="1106999"/>
          </a:xfrm>
        </p:spPr>
        <p:txBody>
          <a:bodyPr/>
          <a:lstStyle/>
          <a:p>
            <a:r>
              <a:rPr lang="es-ES_tradnl" sz="28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6. Brindar asesoría y realizar la supervisión, vigilancia y control continuo del funcionamiento de las Comisiones Evaluadoras</a:t>
            </a:r>
            <a: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369" y="1943100"/>
            <a:ext cx="6717498" cy="36703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Above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23204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0" y="2868101"/>
            <a:ext cx="12331700" cy="4548699"/>
          </a:xfr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perspectiveAbove"/>
            <a:lightRig rig="threePt" dir="t"/>
          </a:scene3d>
        </p:spPr>
        <p:txBody>
          <a:bodyPr/>
          <a:lstStyle/>
          <a:p>
            <a:r>
              <a:rPr lang="es-MX" sz="6700" dirty="0">
                <a:ln>
                  <a:solidFill>
                    <a:srgbClr val="C00000"/>
                  </a:solidFill>
                </a:ln>
                <a:solidFill>
                  <a:srgbClr val="691932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OPERACIÓN </a:t>
            </a:r>
            <a:r>
              <a:rPr lang="es-MX" sz="6700" dirty="0" smtClean="0">
                <a:ln>
                  <a:solidFill>
                    <a:srgbClr val="C00000"/>
                  </a:solidFill>
                </a:ln>
                <a:solidFill>
                  <a:srgbClr val="691932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DEL PROGRAMA</a:t>
            </a:r>
            <a:endParaRPr lang="es-MX" sz="6700" dirty="0">
              <a:ln>
                <a:solidFill>
                  <a:srgbClr val="C00000"/>
                </a:solidFill>
              </a:ln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51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93318" y="251901"/>
            <a:ext cx="9828582" cy="573599"/>
          </a:xfrm>
        </p:spPr>
        <p:txBody>
          <a:bodyPr/>
          <a:lstStyle/>
          <a:p>
            <a:r>
              <a:rPr lang="es-ES_tradnl" dirty="0">
                <a:solidFill>
                  <a:srgbClr val="B7903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GENERALIDADES</a:t>
            </a:r>
            <a: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MX" sz="2400" dirty="0" smtClean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Documentos normativos</a:t>
            </a:r>
            <a:r>
              <a:rPr lang="es-MX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MX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083" y="1589707"/>
            <a:ext cx="9472930" cy="4137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Elipse 4"/>
          <p:cNvSpPr/>
          <p:nvPr/>
        </p:nvSpPr>
        <p:spPr>
          <a:xfrm>
            <a:off x="2552700" y="2827020"/>
            <a:ext cx="1290320" cy="497840"/>
          </a:xfrm>
          <a:prstGeom prst="ellipse">
            <a:avLst/>
          </a:prstGeom>
          <a:noFill/>
          <a:ln w="38100">
            <a:solidFill>
              <a:srgbClr val="A42145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90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rgbClr val="B7903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CALENDARIO</a:t>
            </a:r>
            <a:r>
              <a:rPr lang="es-ES_tradnl" dirty="0" smtClean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2026</a:t>
            </a:r>
            <a:br>
              <a:rPr lang="es-ES_tradnl" dirty="0" smtClean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258" y="1758462"/>
            <a:ext cx="10236782" cy="38493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Elipse 4"/>
          <p:cNvSpPr/>
          <p:nvPr/>
        </p:nvSpPr>
        <p:spPr>
          <a:xfrm>
            <a:off x="1441939" y="2241610"/>
            <a:ext cx="2000495" cy="647114"/>
          </a:xfrm>
          <a:prstGeom prst="ellipse">
            <a:avLst/>
          </a:prstGeom>
          <a:noFill/>
          <a:ln w="28575">
            <a:solidFill>
              <a:srgbClr val="B7903D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Elipse 6"/>
          <p:cNvSpPr/>
          <p:nvPr/>
        </p:nvSpPr>
        <p:spPr>
          <a:xfrm>
            <a:off x="5178987" y="2118724"/>
            <a:ext cx="2000495" cy="647114"/>
          </a:xfrm>
          <a:prstGeom prst="ellipse">
            <a:avLst/>
          </a:prstGeom>
          <a:noFill/>
          <a:ln w="28575">
            <a:solidFill>
              <a:srgbClr val="B7903D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Elipse 7"/>
          <p:cNvSpPr/>
          <p:nvPr/>
        </p:nvSpPr>
        <p:spPr>
          <a:xfrm>
            <a:off x="8696783" y="2083104"/>
            <a:ext cx="2672257" cy="647114"/>
          </a:xfrm>
          <a:prstGeom prst="ellipse">
            <a:avLst/>
          </a:prstGeom>
          <a:noFill/>
          <a:ln w="28575">
            <a:solidFill>
              <a:srgbClr val="B7903D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Elipse 8"/>
          <p:cNvSpPr/>
          <p:nvPr/>
        </p:nvSpPr>
        <p:spPr>
          <a:xfrm rot="16200000">
            <a:off x="693186" y="3274989"/>
            <a:ext cx="1658902" cy="569359"/>
          </a:xfrm>
          <a:prstGeom prst="ellipse">
            <a:avLst/>
          </a:prstGeom>
          <a:noFill/>
          <a:ln w="28575">
            <a:solidFill>
              <a:srgbClr val="B7903D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ángulo 9"/>
          <p:cNvSpPr/>
          <p:nvPr/>
        </p:nvSpPr>
        <p:spPr>
          <a:xfrm>
            <a:off x="1441938" y="1104932"/>
            <a:ext cx="2000495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77">
              <a:lnSpc>
                <a:spcPct val="90000"/>
              </a:lnSpc>
              <a:spcBef>
                <a:spcPts val="1000"/>
              </a:spcBef>
            </a:pPr>
            <a:r>
              <a:rPr lang="es-MX" sz="1200" dirty="0" smtClean="0">
                <a:solidFill>
                  <a:srgbClr val="4040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Encargado de realizar la actividad</a:t>
            </a:r>
            <a:endParaRPr lang="es-MX" sz="1200" dirty="0">
              <a:solidFill>
                <a:srgbClr val="40404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11" name="Conector recto de flecha 10"/>
          <p:cNvCxnSpPr>
            <a:stCxn id="10" idx="2"/>
          </p:cNvCxnSpPr>
          <p:nvPr/>
        </p:nvCxnSpPr>
        <p:spPr>
          <a:xfrm flipH="1">
            <a:off x="2328664" y="1529664"/>
            <a:ext cx="113522" cy="566444"/>
          </a:xfrm>
          <a:prstGeom prst="straightConnector1">
            <a:avLst/>
          </a:prstGeom>
          <a:ln w="76200">
            <a:solidFill>
              <a:srgbClr val="B790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H="1">
            <a:off x="6178482" y="1294316"/>
            <a:ext cx="14068" cy="768245"/>
          </a:xfrm>
          <a:prstGeom prst="straightConnector1">
            <a:avLst/>
          </a:prstGeom>
          <a:ln w="76200">
            <a:solidFill>
              <a:srgbClr val="B790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 17"/>
          <p:cNvSpPr/>
          <p:nvPr/>
        </p:nvSpPr>
        <p:spPr>
          <a:xfrm>
            <a:off x="5360821" y="1021202"/>
            <a:ext cx="1779654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914377">
              <a:lnSpc>
                <a:spcPct val="90000"/>
              </a:lnSpc>
              <a:spcBef>
                <a:spcPts val="1000"/>
              </a:spcBef>
            </a:pPr>
            <a:r>
              <a:rPr lang="es-MX" sz="1400" dirty="0">
                <a:solidFill>
                  <a:srgbClr val="4040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Actividad </a:t>
            </a:r>
            <a:r>
              <a:rPr lang="es-MX" sz="1400" dirty="0" smtClean="0">
                <a:solidFill>
                  <a:srgbClr val="4040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</a:t>
            </a:r>
            <a:r>
              <a:rPr lang="es-MX" sz="1400" dirty="0">
                <a:solidFill>
                  <a:srgbClr val="4040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realizar</a:t>
            </a:r>
          </a:p>
        </p:txBody>
      </p:sp>
      <p:cxnSp>
        <p:nvCxnSpPr>
          <p:cNvPr id="19" name="Conector recto de flecha 18"/>
          <p:cNvCxnSpPr/>
          <p:nvPr/>
        </p:nvCxnSpPr>
        <p:spPr>
          <a:xfrm flipH="1">
            <a:off x="10131190" y="1413748"/>
            <a:ext cx="25791" cy="584163"/>
          </a:xfrm>
          <a:prstGeom prst="straightConnector1">
            <a:avLst/>
          </a:prstGeom>
          <a:ln w="76200">
            <a:solidFill>
              <a:srgbClr val="B790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19"/>
          <p:cNvSpPr/>
          <p:nvPr/>
        </p:nvSpPr>
        <p:spPr>
          <a:xfrm>
            <a:off x="8876691" y="1105908"/>
            <a:ext cx="2741456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914377">
              <a:lnSpc>
                <a:spcPct val="90000"/>
              </a:lnSpc>
              <a:spcBef>
                <a:spcPts val="1000"/>
              </a:spcBef>
            </a:pPr>
            <a:r>
              <a:rPr lang="es-MX" sz="1400" dirty="0">
                <a:solidFill>
                  <a:srgbClr val="4040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Plazo para realizar la actividad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225464" y="3395886"/>
            <a:ext cx="684582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77">
              <a:lnSpc>
                <a:spcPct val="90000"/>
              </a:lnSpc>
              <a:spcBef>
                <a:spcPts val="1000"/>
              </a:spcBef>
            </a:pPr>
            <a:r>
              <a:rPr lang="es-MX" sz="1400" dirty="0">
                <a:solidFill>
                  <a:srgbClr val="4040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Etapa</a:t>
            </a:r>
          </a:p>
        </p:txBody>
      </p:sp>
      <p:cxnSp>
        <p:nvCxnSpPr>
          <p:cNvPr id="22" name="Conector recto de flecha 21"/>
          <p:cNvCxnSpPr/>
          <p:nvPr/>
        </p:nvCxnSpPr>
        <p:spPr>
          <a:xfrm>
            <a:off x="794824" y="3504268"/>
            <a:ext cx="443133" cy="7034"/>
          </a:xfrm>
          <a:prstGeom prst="straightConnector1">
            <a:avLst/>
          </a:prstGeom>
          <a:ln w="76200">
            <a:solidFill>
              <a:srgbClr val="B790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43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 rot="10800000" flipV="1">
            <a:off x="352640" y="1818136"/>
            <a:ext cx="4676559" cy="734563"/>
          </a:xfrm>
        </p:spPr>
        <p:txBody>
          <a:bodyPr/>
          <a:lstStyle/>
          <a:p>
            <a:pPr algn="ctr"/>
            <a:r>
              <a:rPr lang="es-MX" sz="2400" dirty="0" smtClean="0"/>
              <a:t>1. VERIFICACIÓN EN DOS PASOS </a:t>
            </a:r>
            <a:endParaRPr lang="es-MX" sz="2400" dirty="0"/>
          </a:p>
        </p:txBody>
      </p:sp>
      <p:pic>
        <p:nvPicPr>
          <p:cNvPr id="4" name="Imagen 3"/>
          <p:cNvPicPr/>
          <p:nvPr/>
        </p:nvPicPr>
        <p:blipFill rotWithShape="1">
          <a:blip r:embed="rId2"/>
          <a:srcRect t="45387" b="31172"/>
          <a:stretch/>
        </p:blipFill>
        <p:spPr>
          <a:xfrm>
            <a:off x="203809" y="2931394"/>
            <a:ext cx="4964482" cy="896620"/>
          </a:xfrm>
          <a:prstGeom prst="rect">
            <a:avLst/>
          </a:prstGeom>
        </p:spPr>
      </p:pic>
      <p:sp>
        <p:nvSpPr>
          <p:cNvPr id="5" name="Anillo 4"/>
          <p:cNvSpPr/>
          <p:nvPr/>
        </p:nvSpPr>
        <p:spPr>
          <a:xfrm>
            <a:off x="5257800" y="866608"/>
            <a:ext cx="4089400" cy="5026192"/>
          </a:xfrm>
          <a:prstGeom prst="donut">
            <a:avLst>
              <a:gd name="adj" fmla="val 11010"/>
            </a:avLst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CuadroTexto 5"/>
          <p:cNvSpPr txBox="1"/>
          <p:nvPr/>
        </p:nvSpPr>
        <p:spPr>
          <a:xfrm>
            <a:off x="6002755" y="2256319"/>
            <a:ext cx="259948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relación al registro de inscripción es importante que sus datos sean correctos y de igual manera recuerde que el correo con el que se dio de alta debe ser verídico, contener espacio suficiente para recibir notificaciones respecto al programa.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14300" y="636094"/>
            <a:ext cx="70274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MEJORAS DE SEGURIDAD </a:t>
            </a:r>
          </a:p>
        </p:txBody>
      </p:sp>
    </p:spTree>
    <p:extLst>
      <p:ext uri="{BB962C8B-B14F-4D97-AF65-F5344CB8AC3E}">
        <p14:creationId xmlns:p14="http://schemas.microsoft.com/office/powerpoint/2010/main" val="109466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/>
          <p:cNvSpPr/>
          <p:nvPr/>
        </p:nvSpPr>
        <p:spPr>
          <a:xfrm>
            <a:off x="368301" y="1705610"/>
            <a:ext cx="4152900" cy="3620295"/>
          </a:xfrm>
          <a:prstGeom prst="roundRect">
            <a:avLst>
              <a:gd name="adj" fmla="val 16670"/>
            </a:avLst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5080182" y="1705610"/>
            <a:ext cx="4036695" cy="383159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07999" y="2124889"/>
            <a:ext cx="3810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Después </a:t>
            </a:r>
            <a:r>
              <a:rPr lang="es-MX" sz="1400" dirty="0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que el participante haya registrado sus datos </a:t>
            </a:r>
            <a:r>
              <a:rPr lang="es-MX" sz="14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solo tendrán 24 horas para que puedan imprimir su acuse y se visualice su usuario y su contraseña</a:t>
            </a:r>
            <a:r>
              <a:rPr lang="es-MX" sz="14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pasando las 24 horas, </a:t>
            </a:r>
            <a:r>
              <a:rPr lang="es-MX" sz="1400" dirty="0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los participantes podrán </a:t>
            </a:r>
            <a:r>
              <a:rPr lang="es-MX" sz="14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descargar su acuse nuevamente las veces que sean necesarias, pero </a:t>
            </a:r>
            <a:r>
              <a:rPr lang="es-MX" sz="14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ya no se visualizara su usuario y su contraseña</a:t>
            </a:r>
            <a:r>
              <a:rPr lang="es-MX" sz="14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por temas de seguridad, por eso es importante que impriman o descarguen su acuse desde el momento en que se registren a la plataforma. </a:t>
            </a:r>
          </a:p>
          <a:p>
            <a:endParaRPr lang="es-MX" dirty="0"/>
          </a:p>
        </p:txBody>
      </p:sp>
      <p:sp>
        <p:nvSpPr>
          <p:cNvPr id="10" name="Título 2"/>
          <p:cNvSpPr>
            <a:spLocks noGrp="1"/>
          </p:cNvSpPr>
          <p:nvPr>
            <p:ph type="title"/>
          </p:nvPr>
        </p:nvSpPr>
        <p:spPr>
          <a:xfrm rot="10800000" flipV="1">
            <a:off x="507998" y="560837"/>
            <a:ext cx="8102601" cy="438182"/>
          </a:xfrm>
        </p:spPr>
        <p:txBody>
          <a:bodyPr/>
          <a:lstStyle/>
          <a:p>
            <a:pPr algn="ctr"/>
            <a:r>
              <a:rPr lang="es-MX" sz="2400" dirty="0"/>
              <a:t>2</a:t>
            </a:r>
            <a:r>
              <a:rPr lang="es-MX" sz="2400" dirty="0" smtClean="0"/>
              <a:t>. ACUSE 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33733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3644900" y="3408471"/>
            <a:ext cx="7454900" cy="1049229"/>
          </a:xfrm>
        </p:spPr>
        <p:txBody>
          <a:bodyPr>
            <a:noAutofit/>
          </a:bodyPr>
          <a:lstStyle/>
          <a:p>
            <a:pPr algn="r"/>
            <a:r>
              <a:rPr lang="es-MX" sz="4000" b="1" dirty="0">
                <a:solidFill>
                  <a:srgbClr val="B7903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Registro </a:t>
            </a:r>
            <a:r>
              <a:rPr lang="es-MX" sz="4000" b="1" dirty="0" smtClean="0">
                <a:solidFill>
                  <a:srgbClr val="B7903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participantes</a:t>
            </a:r>
            <a:endParaRPr lang="es-MX" sz="40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0" y="1814001"/>
            <a:ext cx="12192000" cy="992699"/>
          </a:xfrm>
        </p:spPr>
        <p:txBody>
          <a:bodyPr/>
          <a:lstStyle/>
          <a:p>
            <a:pPr algn="ctr"/>
            <a:r>
              <a:rPr lang="es-MX" sz="96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PLATAFORMA </a:t>
            </a:r>
            <a:br>
              <a:rPr lang="es-MX" sz="96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60443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009900" y="2298701"/>
            <a:ext cx="9482889" cy="4787900"/>
          </a:xfrm>
        </p:spPr>
        <p:txBody>
          <a:bodyPr>
            <a:scene3d>
              <a:camera prst="perspectiveFront"/>
              <a:lightRig rig="threePt" dir="t"/>
            </a:scene3d>
          </a:bodyPr>
          <a:lstStyle/>
          <a:p>
            <a:r>
              <a:rPr lang="es-MX" sz="9600" dirty="0">
                <a:solidFill>
                  <a:srgbClr val="693139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Paso 1</a:t>
            </a:r>
            <a:endParaRPr lang="es-MX" sz="9600" dirty="0"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225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293318" y="1181101"/>
            <a:ext cx="10311182" cy="1371600"/>
          </a:xfrm>
        </p:spPr>
        <p:txBody>
          <a:bodyPr/>
          <a:lstStyle/>
          <a:p>
            <a:pPr marL="76200" indent="0">
              <a:buNone/>
            </a:pPr>
            <a:r>
              <a:rPr lang="es-MX" sz="1600" b="1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A)</a:t>
            </a:r>
            <a:r>
              <a:rPr lang="es-MX" sz="16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El </a:t>
            </a:r>
            <a: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participante deberá elegir en el menú de registro su disciplina:</a:t>
            </a:r>
            <a:endParaRPr lang="en-US" sz="1600" dirty="0">
              <a:solidFill>
                <a:srgbClr val="69313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s-MX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93318" y="251901"/>
            <a:ext cx="10514382" cy="929199"/>
          </a:xfrm>
        </p:spPr>
        <p:txBody>
          <a:bodyPr/>
          <a:lstStyle/>
          <a:p>
            <a:r>
              <a:rPr lang="es-MX" sz="3200" dirty="0" smtClean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REQUISITAR </a:t>
            </a:r>
            <a:r>
              <a:rPr lang="es-MX" sz="3200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FORMATO DE INSCRIPCIÓN </a:t>
            </a:r>
            <a:r>
              <a:rPr lang="es-MX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MX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18" y="1824343"/>
            <a:ext cx="5069339" cy="1990522"/>
          </a:xfrm>
          <a:prstGeom prst="rect">
            <a:avLst/>
          </a:prstGeo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5078" y="3952651"/>
            <a:ext cx="5807578" cy="1950935"/>
          </a:xfrm>
          <a:prstGeom prst="rect">
            <a:avLst/>
          </a:prstGeom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Rectángulo 5"/>
          <p:cNvSpPr/>
          <p:nvPr/>
        </p:nvSpPr>
        <p:spPr>
          <a:xfrm>
            <a:off x="5849655" y="2958875"/>
            <a:ext cx="624074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2" algn="just">
              <a:lnSpc>
                <a:spcPct val="120000"/>
              </a:lnSpc>
              <a:buClr>
                <a:srgbClr val="691B31"/>
              </a:buClr>
            </a:pPr>
            <a:r>
              <a:rPr lang="es-MX" sz="1600" b="1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B)</a:t>
            </a:r>
            <a:r>
              <a:rPr lang="es-MX" sz="16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Es </a:t>
            </a:r>
            <a: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necesario que acepte que </a:t>
            </a:r>
            <a:r>
              <a:rPr lang="es-MX" sz="1600" b="1" dirty="0">
                <a:solidFill>
                  <a:schemeClr val="accent4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leyó el Aviso de Privacidad </a:t>
            </a:r>
            <a: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los datos personales:</a:t>
            </a:r>
            <a:endParaRPr lang="en-US" sz="1200" dirty="0">
              <a:solidFill>
                <a:srgbClr val="69313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91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93318" y="251901"/>
            <a:ext cx="10057182" cy="1226170"/>
          </a:xfrm>
        </p:spPr>
        <p:txBody>
          <a:bodyPr/>
          <a:lstStyle/>
          <a:p>
            <a:pPr marL="342900" lvl="1" indent="0">
              <a:lnSpc>
                <a:spcPct val="120000"/>
              </a:lnSpc>
            </a:pPr>
            <a:r>
              <a:rPr lang="es-MX" sz="1600" b="1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C)</a:t>
            </a:r>
            <a:r>
              <a:rPr lang="es-MX" sz="16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Llenar </a:t>
            </a:r>
            <a: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</a:t>
            </a:r>
            <a:r>
              <a:rPr lang="es-MX" sz="1600" b="1" dirty="0">
                <a:solidFill>
                  <a:schemeClr val="accent4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formato de inscripción</a:t>
            </a:r>
            <a:r>
              <a:rPr lang="es-MX" sz="3600" b="1" dirty="0">
                <a:solidFill>
                  <a:srgbClr val="C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MX" sz="3600" b="1" dirty="0">
                <a:solidFill>
                  <a:srgbClr val="C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MX" sz="3600" b="1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MX" sz="3600" b="1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sz="36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80" y="864986"/>
            <a:ext cx="5514366" cy="27037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Elipse 4"/>
          <p:cNvSpPr/>
          <p:nvPr/>
        </p:nvSpPr>
        <p:spPr>
          <a:xfrm>
            <a:off x="1155700" y="2095248"/>
            <a:ext cx="1092200" cy="330451"/>
          </a:xfrm>
          <a:prstGeom prst="ellipse">
            <a:avLst/>
          </a:prstGeom>
          <a:noFill/>
          <a:ln w="28575">
            <a:solidFill>
              <a:srgbClr val="6919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700" y="3883456"/>
            <a:ext cx="6500772" cy="227934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Rectángulo 6"/>
          <p:cNvSpPr/>
          <p:nvPr/>
        </p:nvSpPr>
        <p:spPr>
          <a:xfrm>
            <a:off x="5751472" y="3227068"/>
            <a:ext cx="6096000" cy="6832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2" indent="0" algn="just">
              <a:lnSpc>
                <a:spcPct val="120000"/>
              </a:lnSpc>
              <a:buClr>
                <a:srgbClr val="691B31"/>
              </a:buClr>
              <a:buNone/>
            </a:pPr>
            <a:r>
              <a:rPr lang="es-MX" sz="1600" b="1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D)</a:t>
            </a:r>
            <a:r>
              <a:rPr lang="es-MX" sz="16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El </a:t>
            </a:r>
            <a: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participante debe anotar el </a:t>
            </a:r>
            <a:r>
              <a:rPr lang="es-MX" sz="1600" b="1" dirty="0">
                <a:solidFill>
                  <a:schemeClr val="accent4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folio y pasword </a:t>
            </a:r>
            <a: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que señala la pantalla</a:t>
            </a:r>
          </a:p>
        </p:txBody>
      </p:sp>
      <p:cxnSp>
        <p:nvCxnSpPr>
          <p:cNvPr id="8" name="Conector recto de flecha 7"/>
          <p:cNvCxnSpPr/>
          <p:nvPr/>
        </p:nvCxnSpPr>
        <p:spPr>
          <a:xfrm>
            <a:off x="10718800" y="3568700"/>
            <a:ext cx="88900" cy="707117"/>
          </a:xfrm>
          <a:prstGeom prst="straightConnector1">
            <a:avLst/>
          </a:prstGeom>
          <a:ln w="76200">
            <a:solidFill>
              <a:srgbClr val="6919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94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523403" y="973802"/>
            <a:ext cx="8465671" cy="884717"/>
          </a:xfrm>
        </p:spPr>
        <p:txBody>
          <a:bodyPr/>
          <a:lstStyle/>
          <a:p>
            <a:pPr marL="342900" lvl="2" indent="0">
              <a:lnSpc>
                <a:spcPct val="120000"/>
              </a:lnSpc>
            </a:pPr>
            <a:r>
              <a:rPr lang="es-MX" sz="1600" b="1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E) </a:t>
            </a:r>
            <a:r>
              <a:rPr lang="es-MX" sz="1600" b="1" dirty="0" smtClean="0">
                <a:solidFill>
                  <a:schemeClr val="accent4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Imprimir</a:t>
            </a:r>
            <a:r>
              <a:rPr lang="es-MX" sz="16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acuse</a:t>
            </a:r>
            <a:b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MX" sz="1600" b="1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MX" sz="1600" b="1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661" y="1742903"/>
            <a:ext cx="6837615" cy="359318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Elipse 4"/>
          <p:cNvSpPr/>
          <p:nvPr/>
        </p:nvSpPr>
        <p:spPr>
          <a:xfrm>
            <a:off x="7025640" y="2196138"/>
            <a:ext cx="703217" cy="311182"/>
          </a:xfrm>
          <a:prstGeom prst="ellipse">
            <a:avLst/>
          </a:prstGeom>
          <a:noFill/>
          <a:ln>
            <a:solidFill>
              <a:srgbClr val="6919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4108537" y="1289924"/>
            <a:ext cx="3068877" cy="78939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81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93318" y="251902"/>
            <a:ext cx="9656225" cy="782242"/>
          </a:xfrm>
        </p:spPr>
        <p:txBody>
          <a:bodyPr/>
          <a:lstStyle/>
          <a:p>
            <a:r>
              <a:rPr lang="es-MX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impresión sale en 3 hojas </a:t>
            </a:r>
            <a:r>
              <a:rPr lang="es-MX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MX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13" y="1506249"/>
            <a:ext cx="3824692" cy="217541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4027504"/>
            <a:ext cx="4779274" cy="223123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914" y="1506249"/>
            <a:ext cx="4465592" cy="221111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CuadroTexto 7"/>
          <p:cNvSpPr txBox="1"/>
          <p:nvPr/>
        </p:nvSpPr>
        <p:spPr>
          <a:xfrm>
            <a:off x="1024080" y="1136917"/>
            <a:ext cx="2481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accent4">
                    <a:lumMod val="75000"/>
                  </a:schemeClr>
                </a:solidFill>
              </a:rPr>
              <a:t>Primera hoja</a:t>
            </a:r>
            <a:endParaRPr lang="es-MX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121430" y="3532701"/>
            <a:ext cx="2481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accent4">
                    <a:lumMod val="75000"/>
                  </a:schemeClr>
                </a:solidFill>
              </a:rPr>
              <a:t>Segunda hoja</a:t>
            </a:r>
            <a:endParaRPr lang="es-MX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8644113" y="926585"/>
            <a:ext cx="2481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chemeClr val="accent4">
                    <a:lumMod val="75000"/>
                  </a:schemeClr>
                </a:solidFill>
              </a:rPr>
              <a:t>Tercera hoja</a:t>
            </a:r>
            <a:endParaRPr lang="es-MX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341205" y="2945565"/>
            <a:ext cx="20304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b="1" dirty="0"/>
              <a:t>El participante debe firmar </a:t>
            </a:r>
            <a:endParaRPr lang="en-US" sz="1200" b="1" dirty="0"/>
          </a:p>
        </p:txBody>
      </p:sp>
      <p:cxnSp>
        <p:nvCxnSpPr>
          <p:cNvPr id="14" name="Conector recto de flecha 13"/>
          <p:cNvCxnSpPr>
            <a:stCxn id="13" idx="1"/>
          </p:cNvCxnSpPr>
          <p:nvPr/>
        </p:nvCxnSpPr>
        <p:spPr>
          <a:xfrm flipH="1">
            <a:off x="2761013" y="3084065"/>
            <a:ext cx="1580192" cy="347552"/>
          </a:xfrm>
          <a:prstGeom prst="straightConnector1">
            <a:avLst/>
          </a:prstGeom>
          <a:ln w="76200">
            <a:solidFill>
              <a:srgbClr val="6919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>
          <a:xfrm>
            <a:off x="8751380" y="4537815"/>
            <a:ext cx="14610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1200" b="1" dirty="0"/>
              <a:t>Aviso de privacidad </a:t>
            </a:r>
          </a:p>
        </p:txBody>
      </p:sp>
      <p:cxnSp>
        <p:nvCxnSpPr>
          <p:cNvPr id="17" name="Conector recto de flecha 16"/>
          <p:cNvCxnSpPr/>
          <p:nvPr/>
        </p:nvCxnSpPr>
        <p:spPr>
          <a:xfrm flipH="1">
            <a:off x="7691118" y="4671293"/>
            <a:ext cx="1060262" cy="5021"/>
          </a:xfrm>
          <a:prstGeom prst="straightConnector1">
            <a:avLst/>
          </a:prstGeom>
          <a:ln w="76200">
            <a:solidFill>
              <a:srgbClr val="6919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19"/>
          <p:cNvSpPr/>
          <p:nvPr/>
        </p:nvSpPr>
        <p:spPr>
          <a:xfrm>
            <a:off x="10104936" y="1034144"/>
            <a:ext cx="17510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b="1" dirty="0"/>
              <a:t>E</a:t>
            </a:r>
            <a:r>
              <a:rPr lang="es-MX" sz="1200" b="1" dirty="0" smtClean="0"/>
              <a:t>l </a:t>
            </a:r>
            <a:r>
              <a:rPr lang="es-MX" sz="1200" b="1" dirty="0">
                <a:solidFill>
                  <a:srgbClr val="C00000"/>
                </a:solidFill>
              </a:rPr>
              <a:t>login</a:t>
            </a:r>
            <a:r>
              <a:rPr lang="es-MX" sz="1200" b="1" dirty="0"/>
              <a:t> y </a:t>
            </a:r>
            <a:r>
              <a:rPr lang="es-MX" sz="1200" b="1" dirty="0">
                <a:solidFill>
                  <a:srgbClr val="C00000"/>
                </a:solidFill>
              </a:rPr>
              <a:t>pasword </a:t>
            </a:r>
            <a:r>
              <a:rPr lang="es-MX" sz="1200" b="1" dirty="0"/>
              <a:t>es confidencial</a:t>
            </a:r>
          </a:p>
        </p:txBody>
      </p:sp>
      <p:cxnSp>
        <p:nvCxnSpPr>
          <p:cNvPr id="21" name="Conector recto de flecha 20"/>
          <p:cNvCxnSpPr/>
          <p:nvPr/>
        </p:nvCxnSpPr>
        <p:spPr>
          <a:xfrm flipH="1">
            <a:off x="9677400" y="1435330"/>
            <a:ext cx="838200" cy="504257"/>
          </a:xfrm>
          <a:prstGeom prst="straightConnector1">
            <a:avLst/>
          </a:prstGeom>
          <a:ln w="76200">
            <a:solidFill>
              <a:srgbClr val="6919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89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93318" y="251901"/>
            <a:ext cx="10283242" cy="1226170"/>
          </a:xfrm>
        </p:spPr>
        <p:txBody>
          <a:bodyPr/>
          <a:lstStyle/>
          <a:p>
            <a:r>
              <a:rPr lang="es-MX" sz="1600" dirty="0" smtClean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F) </a:t>
            </a:r>
            <a:r>
              <a:rPr lang="es-MX" sz="1600" dirty="0" smtClean="0">
                <a:solidFill>
                  <a:schemeClr val="accent4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Reimpresión </a:t>
            </a:r>
            <a:r>
              <a:rPr lang="es-MX" sz="1600" dirty="0">
                <a:solidFill>
                  <a:schemeClr val="accent4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ACUSE</a:t>
            </a:r>
            <a:r>
              <a:rPr lang="es-MX" sz="16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para lo cual requerirá su número de </a:t>
            </a:r>
            <a:r>
              <a:rPr lang="es-MX" sz="1600" dirty="0">
                <a:solidFill>
                  <a:schemeClr val="accent4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folio</a:t>
            </a:r>
            <a:r>
              <a:rPr lang="es-MX" sz="16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y su </a:t>
            </a:r>
            <a:r>
              <a:rPr lang="es-MX" sz="1600" dirty="0">
                <a:solidFill>
                  <a:schemeClr val="accent4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RFC</a:t>
            </a:r>
            <a:r>
              <a:rPr lang="es-MX" dirty="0">
                <a:solidFill>
                  <a:srgbClr val="FF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300" y="1390390"/>
            <a:ext cx="8216265" cy="3620022"/>
          </a:xfrm>
          <a:prstGeom prst="rect">
            <a:avLst/>
          </a:prstGeom>
          <a:effectLst>
            <a:reflection blurRad="6350" stA="50000" endA="275" endPos="40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59936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402278" y="2629341"/>
            <a:ext cx="8465671" cy="884717"/>
          </a:xfrm>
        </p:spPr>
        <p:txBody>
          <a:bodyPr/>
          <a:lstStyle/>
          <a:p>
            <a:r>
              <a:rPr lang="es-MX" sz="9600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Paso </a:t>
            </a:r>
            <a:r>
              <a:rPr lang="es-MX" sz="9600" dirty="0" smtClean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  <a:endParaRPr lang="es-MX" sz="9600" dirty="0"/>
          </a:p>
        </p:txBody>
      </p:sp>
    </p:spTree>
    <p:extLst>
      <p:ext uri="{BB962C8B-B14F-4D97-AF65-F5344CB8AC3E}">
        <p14:creationId xmlns:p14="http://schemas.microsoft.com/office/powerpoint/2010/main" val="428419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293319" y="1136619"/>
            <a:ext cx="5838062" cy="5040346"/>
          </a:xfrm>
        </p:spPr>
        <p:txBody>
          <a:bodyPr/>
          <a:lstStyle/>
          <a:p>
            <a:pPr marL="342900" lvl="2" indent="0" algn="just">
              <a:lnSpc>
                <a:spcPct val="120000"/>
              </a:lnSpc>
              <a:buClr>
                <a:srgbClr val="691B31"/>
              </a:buClr>
              <a:buNone/>
            </a:pPr>
            <a:r>
              <a:rPr lang="es-MX" sz="1600" b="1" dirty="0" smtClean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A) </a:t>
            </a:r>
            <a:r>
              <a:rPr lang="es-MX" sz="1600" dirty="0" smtClean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</a:t>
            </a:r>
            <a:r>
              <a:rPr lang="es-MX" sz="16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participante debe </a:t>
            </a:r>
            <a:r>
              <a:rPr lang="es-MX" sz="1600" b="1" dirty="0">
                <a:solidFill>
                  <a:schemeClr val="accent4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ingresar</a:t>
            </a:r>
            <a:r>
              <a:rPr lang="es-MX" sz="1600" dirty="0">
                <a:solidFill>
                  <a:schemeClr val="accent4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l</a:t>
            </a:r>
            <a:r>
              <a:rPr lang="es-MX" sz="16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os documentos a la plataforma</a:t>
            </a:r>
          </a:p>
          <a:p>
            <a:pPr marL="342900" lvl="2" indent="0" algn="just">
              <a:lnSpc>
                <a:spcPct val="120000"/>
              </a:lnSpc>
              <a:buClr>
                <a:srgbClr val="691B31"/>
              </a:buClr>
              <a:buNone/>
            </a:pPr>
            <a:r>
              <a:rPr lang="es-MX" sz="1600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  <a:p>
            <a:endParaRPr lang="es-MX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u="sng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Integrar expediente electrónico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18" y="2016625"/>
            <a:ext cx="5736170" cy="226653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Rectángulo 4"/>
          <p:cNvSpPr/>
          <p:nvPr/>
        </p:nvSpPr>
        <p:spPr>
          <a:xfrm>
            <a:off x="4096012" y="2609154"/>
            <a:ext cx="19334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200" dirty="0"/>
              <a:t>Ingresar el </a:t>
            </a:r>
            <a:r>
              <a:rPr lang="es-MX" sz="1200" b="1" dirty="0">
                <a:solidFill>
                  <a:srgbClr val="FF0000"/>
                </a:solidFill>
              </a:rPr>
              <a:t>login</a:t>
            </a:r>
            <a:r>
              <a:rPr lang="es-MX" sz="1200" dirty="0"/>
              <a:t> y </a:t>
            </a:r>
            <a:r>
              <a:rPr lang="es-MX" sz="1200" b="1" dirty="0">
                <a:solidFill>
                  <a:srgbClr val="FF0000"/>
                </a:solidFill>
              </a:rPr>
              <a:t>pasword</a:t>
            </a:r>
            <a:r>
              <a:rPr lang="es-MX" sz="1200" dirty="0"/>
              <a:t> (</a:t>
            </a:r>
            <a:r>
              <a:rPr lang="es-MX" sz="1200" b="1" dirty="0">
                <a:solidFill>
                  <a:srgbClr val="FF0000"/>
                </a:solidFill>
              </a:rPr>
              <a:t>tercer </a:t>
            </a:r>
            <a:r>
              <a:rPr lang="es-MX" sz="1200" dirty="0"/>
              <a:t>hoja del acuse)</a:t>
            </a:r>
            <a:endParaRPr lang="en-US" sz="1200" dirty="0"/>
          </a:p>
        </p:txBody>
      </p:sp>
      <p:cxnSp>
        <p:nvCxnSpPr>
          <p:cNvPr id="6" name="Conector recto de flecha 5"/>
          <p:cNvCxnSpPr/>
          <p:nvPr/>
        </p:nvCxnSpPr>
        <p:spPr>
          <a:xfrm flipH="1">
            <a:off x="3337560" y="2843408"/>
            <a:ext cx="758451" cy="90170"/>
          </a:xfrm>
          <a:prstGeom prst="straightConnector1">
            <a:avLst/>
          </a:prstGeom>
          <a:ln w="76200">
            <a:solidFill>
              <a:srgbClr val="6919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>
          <a:xfrm>
            <a:off x="6438378" y="2229633"/>
            <a:ext cx="5135671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2" indent="0" algn="just">
              <a:lnSpc>
                <a:spcPct val="120000"/>
              </a:lnSpc>
              <a:buClr>
                <a:srgbClr val="691B31"/>
              </a:buClr>
              <a:buNone/>
            </a:pPr>
            <a:r>
              <a:rPr lang="es-MX" sz="1600" b="1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B) </a:t>
            </a:r>
            <a:r>
              <a:rPr lang="es-MX" sz="16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</a:t>
            </a:r>
            <a: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participante debe ingresar los documentos a la plataforma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378" y="3508642"/>
            <a:ext cx="5448822" cy="25790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11" name="Conector recto de flecha 10"/>
          <p:cNvCxnSpPr/>
          <p:nvPr/>
        </p:nvCxnSpPr>
        <p:spPr>
          <a:xfrm flipH="1">
            <a:off x="8046302" y="2839986"/>
            <a:ext cx="7934" cy="1165926"/>
          </a:xfrm>
          <a:prstGeom prst="straightConnector1">
            <a:avLst/>
          </a:prstGeom>
          <a:ln w="762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1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651353" y="356842"/>
            <a:ext cx="6175332" cy="579329"/>
          </a:xfrm>
        </p:spPr>
        <p:txBody>
          <a:bodyPr>
            <a:normAutofit fontScale="92500"/>
          </a:bodyPr>
          <a:lstStyle/>
          <a:p>
            <a:pPr marL="76200" indent="0">
              <a:buNone/>
            </a:pPr>
            <a:r>
              <a:rPr lang="es-MX" sz="1600" b="1" dirty="0" smtClean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C)</a:t>
            </a:r>
            <a:r>
              <a:rPr lang="es-MX" sz="1600" dirty="0" smtClean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El </a:t>
            </a:r>
            <a:r>
              <a:rPr lang="es-MX" sz="16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participante debe </a:t>
            </a:r>
            <a:r>
              <a:rPr lang="es-MX" sz="1600" b="1" dirty="0">
                <a:solidFill>
                  <a:schemeClr val="accent4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ingresar</a:t>
            </a:r>
            <a:r>
              <a:rPr lang="es-MX" sz="16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los documentos a la plataforma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2" y="936171"/>
            <a:ext cx="5214259" cy="256025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CuadroTexto 4"/>
          <p:cNvSpPr txBox="1"/>
          <p:nvPr/>
        </p:nvSpPr>
        <p:spPr>
          <a:xfrm>
            <a:off x="5736771" y="1754634"/>
            <a:ext cx="1528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Subir 2ª quincena de julio 2026</a:t>
            </a:r>
            <a:endParaRPr lang="en-US" sz="1200" dirty="0"/>
          </a:p>
        </p:txBody>
      </p:sp>
      <p:cxnSp>
        <p:nvCxnSpPr>
          <p:cNvPr id="6" name="Conector recto de flecha 5"/>
          <p:cNvCxnSpPr>
            <a:stCxn id="5" idx="1"/>
          </p:cNvCxnSpPr>
          <p:nvPr/>
        </p:nvCxnSpPr>
        <p:spPr>
          <a:xfrm flipH="1">
            <a:off x="4924697" y="1985467"/>
            <a:ext cx="812074" cy="57016"/>
          </a:xfrm>
          <a:prstGeom prst="straightConnector1">
            <a:avLst/>
          </a:prstGeom>
          <a:ln w="76200">
            <a:solidFill>
              <a:srgbClr val="6919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7"/>
          <p:cNvSpPr/>
          <p:nvPr/>
        </p:nvSpPr>
        <p:spPr>
          <a:xfrm>
            <a:off x="4136571" y="1779726"/>
            <a:ext cx="788126" cy="411480"/>
          </a:xfrm>
          <a:prstGeom prst="ellipse">
            <a:avLst/>
          </a:prstGeom>
          <a:noFill/>
          <a:ln>
            <a:solidFill>
              <a:srgbClr val="69193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Elipse 8"/>
          <p:cNvSpPr/>
          <p:nvPr/>
        </p:nvSpPr>
        <p:spPr>
          <a:xfrm>
            <a:off x="2887980" y="2674620"/>
            <a:ext cx="617220" cy="281940"/>
          </a:xfrm>
          <a:prstGeom prst="ellipse">
            <a:avLst/>
          </a:prstGeom>
          <a:noFill/>
          <a:ln>
            <a:solidFill>
              <a:srgbClr val="69193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ángulo 9"/>
          <p:cNvSpPr/>
          <p:nvPr/>
        </p:nvSpPr>
        <p:spPr>
          <a:xfrm>
            <a:off x="6012494" y="3034762"/>
            <a:ext cx="4585156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2" indent="0" algn="just">
              <a:lnSpc>
                <a:spcPct val="120000"/>
              </a:lnSpc>
              <a:buClr>
                <a:srgbClr val="691B31"/>
              </a:buClr>
              <a:buNone/>
            </a:pPr>
            <a:r>
              <a:rPr lang="es-MX" sz="1600" b="1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D) </a:t>
            </a:r>
            <a:r>
              <a:rPr lang="es-MX" sz="1600" b="1" dirty="0" smtClean="0">
                <a:solidFill>
                  <a:schemeClr val="accent4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Registro</a:t>
            </a:r>
            <a:r>
              <a:rPr lang="es-MX" sz="1600" dirty="0" smtClean="0">
                <a:solidFill>
                  <a:schemeClr val="accent4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carga de información  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591" y="3679371"/>
            <a:ext cx="5511453" cy="22504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50872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2057400" y="2634343"/>
            <a:ext cx="9608075" cy="1692049"/>
          </a:xfrm>
        </p:spPr>
        <p:txBody>
          <a:bodyPr>
            <a:noAutofit/>
          </a:bodyPr>
          <a:lstStyle/>
          <a:p>
            <a:r>
              <a:rPr lang="es-MX" sz="5400" b="1" dirty="0">
                <a:solidFill>
                  <a:srgbClr val="B7903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Validación de registros</a:t>
            </a:r>
            <a:endParaRPr lang="es-MX" sz="54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34832" y="709101"/>
            <a:ext cx="10788339" cy="2121185"/>
          </a:xfrm>
        </p:spPr>
        <p:txBody>
          <a:bodyPr/>
          <a:lstStyle/>
          <a:p>
            <a:r>
              <a:rPr lang="es-MX" sz="96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PLATAFORMA</a:t>
            </a:r>
            <a:endParaRPr lang="es-MX" sz="9600" dirty="0"/>
          </a:p>
        </p:txBody>
      </p:sp>
    </p:spTree>
    <p:extLst>
      <p:ext uri="{BB962C8B-B14F-4D97-AF65-F5344CB8AC3E}">
        <p14:creationId xmlns:p14="http://schemas.microsoft.com/office/powerpoint/2010/main" val="124476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-21771" y="903514"/>
            <a:ext cx="12420600" cy="5377543"/>
          </a:xfrm>
        </p:spPr>
        <p:txBody>
          <a:bodyPr anchor="ctr">
            <a:scene3d>
              <a:camera prst="perspective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s-MX" sz="11000" dirty="0" smtClean="0">
                <a:solidFill>
                  <a:srgbClr val="810806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Gracias </a:t>
            </a:r>
            <a:r>
              <a:rPr lang="es-MX" sz="11000" dirty="0">
                <a:solidFill>
                  <a:srgbClr val="810806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es-MX" sz="11000" dirty="0">
                <a:solidFill>
                  <a:srgbClr val="810806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sz="11000" dirty="0">
              <a:solidFill>
                <a:srgbClr val="810806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  <a:reflection blurRad="6350" stA="50000" endA="300" endPos="50000" dist="6000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924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907</Words>
  <Application>Microsoft Office PowerPoint</Application>
  <PresentationFormat>Panorámica</PresentationFormat>
  <Paragraphs>126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42" baseType="lpstr">
      <vt:lpstr>Arial</vt:lpstr>
      <vt:lpstr>Book Antiqua</vt:lpstr>
      <vt:lpstr>Calibri</vt:lpstr>
      <vt:lpstr>Calibri Light</vt:lpstr>
      <vt:lpstr>Montserrat</vt:lpstr>
      <vt:lpstr>Montserrat SemiBold</vt:lpstr>
      <vt:lpstr>Noto Sans</vt:lpstr>
      <vt:lpstr>Noto Sans Medium</vt:lpstr>
      <vt:lpstr>Noto Sans SemiBold</vt:lpstr>
      <vt:lpstr>Times New Roman</vt:lpstr>
      <vt:lpstr>Verdana</vt:lpstr>
      <vt:lpstr>Tema de Office</vt:lpstr>
      <vt:lpstr>Comité Estatal  Comité Nacional de Estímulos a la Calidad del Desempeño del Personal de Salud  </vt:lpstr>
      <vt:lpstr>Estructura Operativa </vt:lpstr>
      <vt:lpstr>Comité Estatal </vt:lpstr>
      <vt:lpstr>Integración del Comité Estatal </vt:lpstr>
      <vt:lpstr>FUNCIONES DEL COMITÉ ESTATAL 4.2.4 Reglamento para la Operación del Programa</vt:lpstr>
      <vt:lpstr>Primeras actividades del Comité Estatal  </vt:lpstr>
      <vt:lpstr>1. Constituir formalmente el Comité Estatal   Formato e instructivo </vt:lpstr>
      <vt:lpstr>Formato de Acta de instalación </vt:lpstr>
      <vt:lpstr>2. Difundir el Programa  </vt:lpstr>
      <vt:lpstr>3. Revisar en Pleno del Comité Estatal, los catálogos de evidencias de las instituciones participantes de la Entidad   </vt:lpstr>
      <vt:lpstr>4. Constituir las Comisiones Evaluadoras  </vt:lpstr>
      <vt:lpstr>5. Capacitar a los Secretarios Técnicos  de las Comisiones   Evaluadoras </vt:lpstr>
      <vt:lpstr>6. Brindar asesoría y realizar la supervisión, vigilancia y control continuo del funcionamiento de las Comisiones Evaluadoras </vt:lpstr>
      <vt:lpstr>OPERACIÓN DEL PROGRAMA</vt:lpstr>
      <vt:lpstr>GENERALIDADES  Documentos normativos </vt:lpstr>
      <vt:lpstr>CALENDARIO  2026 </vt:lpstr>
      <vt:lpstr>1. VERIFICACIÓN EN DOS PASOS </vt:lpstr>
      <vt:lpstr>2. ACUSE </vt:lpstr>
      <vt:lpstr>PLATAFORMA  </vt:lpstr>
      <vt:lpstr>Paso 1</vt:lpstr>
      <vt:lpstr>REQUISITAR FORMATO DE INSCRIPCIÓN  </vt:lpstr>
      <vt:lpstr>C) Llenar el formato de inscripción  </vt:lpstr>
      <vt:lpstr>E) Imprimir el acuse  </vt:lpstr>
      <vt:lpstr>La impresión sale en 3 hojas  </vt:lpstr>
      <vt:lpstr>F) Reimpresión de ACUSE, para lo cual requerirá su número de folio y su RFC  </vt:lpstr>
      <vt:lpstr>Paso 2</vt:lpstr>
      <vt:lpstr>Integrar expediente electrónico</vt:lpstr>
      <vt:lpstr>Presentación de PowerPoint</vt:lpstr>
      <vt:lpstr>PLATAFORMA</vt:lpstr>
      <vt:lpstr>Gracias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Comités Estatales  Comité Nacional de Estímulos a la Calidad del Desempeño del Personal de Salud</dc:title>
  <dc:creator>SERVICIO SOCIAL</dc:creator>
  <cp:lastModifiedBy>123</cp:lastModifiedBy>
  <cp:revision>53</cp:revision>
  <dcterms:created xsi:type="dcterms:W3CDTF">2026-05-25T11:32:44Z</dcterms:created>
  <dcterms:modified xsi:type="dcterms:W3CDTF">2026-08-13T19:07:19Z</dcterms:modified>
</cp:coreProperties>
</file>