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6" r:id="rId16"/>
    <p:sldId id="320" r:id="rId17"/>
    <p:sldId id="321" r:id="rId18"/>
    <p:sldId id="307" r:id="rId19"/>
    <p:sldId id="305" r:id="rId20"/>
    <p:sldId id="308" r:id="rId21"/>
    <p:sldId id="311" r:id="rId22"/>
    <p:sldId id="312" r:id="rId23"/>
    <p:sldId id="310" r:id="rId24"/>
    <p:sldId id="313" r:id="rId25"/>
    <p:sldId id="319" r:id="rId26"/>
    <p:sldId id="314" r:id="rId27"/>
    <p:sldId id="315" r:id="rId28"/>
    <p:sldId id="317" r:id="rId29"/>
    <p:sldId id="318" r:id="rId3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mailto:prog.estimulos@salud.gob.mx" TargetMode="Externa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mailto:prog.estimulos@salud.gob.mx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BF5D7C-F549-4F1F-8409-D5220E5AF1FF}" type="doc">
      <dgm:prSet loTypeId="urn:microsoft.com/office/officeart/2005/8/layout/hierarchy2" loCatId="hierarchy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8DB94EDC-F5C8-4E9A-8F6A-0C5605E6D5BA}">
      <dgm:prSet phldrT="[Texto]"/>
      <dgm:spPr/>
      <dgm:t>
        <a:bodyPr/>
        <a:lstStyle/>
        <a:p>
          <a:r>
            <a:rPr lang="es-ES" dirty="0"/>
            <a:t>Comité Nacional de Estímulos a la Calidad del Desempeño del Personal de Salud</a:t>
          </a:r>
        </a:p>
      </dgm:t>
    </dgm:pt>
    <dgm:pt modelId="{639E17CD-CE99-4FD4-8088-5C1153DF1013}" type="parTrans" cxnId="{10286DBF-6C1F-4ADD-8BBD-B6BBEF3544E2}">
      <dgm:prSet/>
      <dgm:spPr/>
      <dgm:t>
        <a:bodyPr/>
        <a:lstStyle/>
        <a:p>
          <a:endParaRPr lang="es-ES"/>
        </a:p>
      </dgm:t>
    </dgm:pt>
    <dgm:pt modelId="{85711022-DAD4-45D7-8249-CAFBD8A4C40A}" type="sibTrans" cxnId="{10286DBF-6C1F-4ADD-8BBD-B6BBEF3544E2}">
      <dgm:prSet/>
      <dgm:spPr/>
      <dgm:t>
        <a:bodyPr/>
        <a:lstStyle/>
        <a:p>
          <a:endParaRPr lang="es-ES"/>
        </a:p>
      </dgm:t>
    </dgm:pt>
    <dgm:pt modelId="{6A53BC06-9A1F-4971-A603-2000EFE189CD}" type="asst">
      <dgm:prSet phldrT="[Texto]"/>
      <dgm:spPr/>
      <dgm:t>
        <a:bodyPr/>
        <a:lstStyle/>
        <a:p>
          <a:r>
            <a:rPr lang="es-ES" dirty="0"/>
            <a:t>Coordinación del programa</a:t>
          </a:r>
        </a:p>
      </dgm:t>
    </dgm:pt>
    <dgm:pt modelId="{00F26FBC-445B-4D5E-AA80-477A9E463054}" type="parTrans" cxnId="{05AAE374-A970-4975-B255-AAA2A51E2C93}">
      <dgm:prSet/>
      <dgm:spPr/>
      <dgm:t>
        <a:bodyPr/>
        <a:lstStyle/>
        <a:p>
          <a:endParaRPr lang="es-ES"/>
        </a:p>
      </dgm:t>
    </dgm:pt>
    <dgm:pt modelId="{D4EE281E-1BC0-4D74-9EA6-66F79B88A4C4}" type="sibTrans" cxnId="{05AAE374-A970-4975-B255-AAA2A51E2C93}">
      <dgm:prSet/>
      <dgm:spPr/>
      <dgm:t>
        <a:bodyPr/>
        <a:lstStyle/>
        <a:p>
          <a:endParaRPr lang="es-ES"/>
        </a:p>
      </dgm:t>
    </dgm:pt>
    <dgm:pt modelId="{A4D7C240-F824-4FA6-8268-0A95A6DE4BAB}">
      <dgm:prSet phldrT="[Texto]"/>
      <dgm:spPr/>
      <dgm:t>
        <a:bodyPr/>
        <a:lstStyle/>
        <a:p>
          <a:r>
            <a:rPr lang="es-ES" dirty="0"/>
            <a:t>Comisiones Locales</a:t>
          </a:r>
        </a:p>
      </dgm:t>
    </dgm:pt>
    <dgm:pt modelId="{486E7AA2-ADB7-4294-B46F-97FF3370CD87}" type="parTrans" cxnId="{2C8D5E9B-9BBC-45ED-8431-956CF0B95236}">
      <dgm:prSet/>
      <dgm:spPr/>
      <dgm:t>
        <a:bodyPr/>
        <a:lstStyle/>
        <a:p>
          <a:endParaRPr lang="es-ES"/>
        </a:p>
      </dgm:t>
    </dgm:pt>
    <dgm:pt modelId="{A868B253-A0B3-4745-95F1-B44D04CF46BF}" type="sibTrans" cxnId="{2C8D5E9B-9BBC-45ED-8431-956CF0B95236}">
      <dgm:prSet/>
      <dgm:spPr/>
      <dgm:t>
        <a:bodyPr/>
        <a:lstStyle/>
        <a:p>
          <a:endParaRPr lang="es-ES"/>
        </a:p>
      </dgm:t>
    </dgm:pt>
    <dgm:pt modelId="{0594E1B2-3840-4433-83A3-8047056723DF}" type="asst">
      <dgm:prSet phldrT="[Texto]"/>
      <dgm:spPr/>
      <dgm:t>
        <a:bodyPr/>
        <a:lstStyle/>
        <a:p>
          <a:r>
            <a:rPr lang="es-ES" dirty="0"/>
            <a:t>Comité Estatal</a:t>
          </a:r>
        </a:p>
      </dgm:t>
    </dgm:pt>
    <dgm:pt modelId="{5FF89900-6CF4-4F00-9717-3C8614127839}" type="parTrans" cxnId="{547EF009-7A27-473C-A0F5-E463CFECB019}">
      <dgm:prSet/>
      <dgm:spPr/>
      <dgm:t>
        <a:bodyPr/>
        <a:lstStyle/>
        <a:p>
          <a:endParaRPr lang="es-ES"/>
        </a:p>
      </dgm:t>
    </dgm:pt>
    <dgm:pt modelId="{E57C8525-6502-4C37-A03A-64226B23170F}" type="sibTrans" cxnId="{547EF009-7A27-473C-A0F5-E463CFECB019}">
      <dgm:prSet/>
      <dgm:spPr/>
      <dgm:t>
        <a:bodyPr/>
        <a:lstStyle/>
        <a:p>
          <a:endParaRPr lang="es-ES"/>
        </a:p>
      </dgm:t>
    </dgm:pt>
    <dgm:pt modelId="{AF64AB06-020B-43A9-9F16-C15D122E81C4}" type="asst">
      <dgm:prSet phldrT="[Texto]"/>
      <dgm:spPr/>
      <dgm:t>
        <a:bodyPr/>
        <a:lstStyle/>
        <a:p>
          <a:r>
            <a:rPr lang="es-ES" dirty="0"/>
            <a:t>Comisiones Evaluadoras del Programa de Estímulos en Unidades Operativas</a:t>
          </a:r>
        </a:p>
      </dgm:t>
    </dgm:pt>
    <dgm:pt modelId="{598A1E09-DD67-44C0-956B-A7FC8C93809E}" type="parTrans" cxnId="{B4D16970-7C40-4ED8-AABA-B7BE467D6080}">
      <dgm:prSet/>
      <dgm:spPr/>
      <dgm:t>
        <a:bodyPr/>
        <a:lstStyle/>
        <a:p>
          <a:endParaRPr lang="es-ES"/>
        </a:p>
      </dgm:t>
    </dgm:pt>
    <dgm:pt modelId="{CD36A3A5-66BE-49EC-8D7F-435AD9E9B24D}" type="sibTrans" cxnId="{B4D16970-7C40-4ED8-AABA-B7BE467D6080}">
      <dgm:prSet/>
      <dgm:spPr/>
      <dgm:t>
        <a:bodyPr/>
        <a:lstStyle/>
        <a:p>
          <a:endParaRPr lang="es-ES"/>
        </a:p>
      </dgm:t>
    </dgm:pt>
    <dgm:pt modelId="{D75340CC-9054-4688-98AC-6050DDD2E09E}" type="asst">
      <dgm:prSet phldrT="[Texto]"/>
      <dgm:spPr/>
      <dgm:t>
        <a:bodyPr/>
        <a:lstStyle/>
        <a:p>
          <a:r>
            <a:rPr lang="es-ES" dirty="0"/>
            <a:t>Comisiones Auxiliares por Disciplina</a:t>
          </a:r>
        </a:p>
      </dgm:t>
    </dgm:pt>
    <dgm:pt modelId="{416CDAE7-325F-46E6-8E49-D0A9A299A65D}" type="parTrans" cxnId="{3A6A8EC2-F206-4EB5-AE4C-B8B01EE01DBA}">
      <dgm:prSet/>
      <dgm:spPr/>
      <dgm:t>
        <a:bodyPr/>
        <a:lstStyle/>
        <a:p>
          <a:endParaRPr lang="es-ES"/>
        </a:p>
      </dgm:t>
    </dgm:pt>
    <dgm:pt modelId="{873CED34-82EB-4625-B4DB-2FC7AF758CDA}" type="sibTrans" cxnId="{3A6A8EC2-F206-4EB5-AE4C-B8B01EE01DBA}">
      <dgm:prSet/>
      <dgm:spPr/>
      <dgm:t>
        <a:bodyPr/>
        <a:lstStyle/>
        <a:p>
          <a:endParaRPr lang="es-ES"/>
        </a:p>
      </dgm:t>
    </dgm:pt>
    <dgm:pt modelId="{BCAEE99C-454F-4F6B-B0B1-4C66D8C18A8F}">
      <dgm:prSet phldrT="[Texto]"/>
      <dgm:spPr/>
      <dgm:t>
        <a:bodyPr/>
        <a:lstStyle/>
        <a:p>
          <a:r>
            <a:rPr lang="es-ES" dirty="0"/>
            <a:t>Comisiones Auxiliares por Disciplina</a:t>
          </a:r>
        </a:p>
      </dgm:t>
    </dgm:pt>
    <dgm:pt modelId="{7800103D-A323-46AD-8EE1-97CF6B4FF49F}" type="parTrans" cxnId="{8F19ECBC-71CF-4D3B-AB4B-A3C74478DFA2}">
      <dgm:prSet/>
      <dgm:spPr/>
      <dgm:t>
        <a:bodyPr/>
        <a:lstStyle/>
        <a:p>
          <a:endParaRPr lang="es-ES"/>
        </a:p>
      </dgm:t>
    </dgm:pt>
    <dgm:pt modelId="{E7A92F29-C4DC-47BB-BA1E-BB7EC3CC17C3}" type="sibTrans" cxnId="{8F19ECBC-71CF-4D3B-AB4B-A3C74478DFA2}">
      <dgm:prSet/>
      <dgm:spPr/>
      <dgm:t>
        <a:bodyPr/>
        <a:lstStyle/>
        <a:p>
          <a:endParaRPr lang="es-ES"/>
        </a:p>
      </dgm:t>
    </dgm:pt>
    <dgm:pt modelId="{272D5B64-5F93-4C2D-958A-A7408ACE15DD}" type="pres">
      <dgm:prSet presAssocID="{CEBF5D7C-F549-4F1F-8409-D5220E5AF1F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DDDD413-F5C6-4759-9471-07E0E0ED4693}" type="pres">
      <dgm:prSet presAssocID="{8DB94EDC-F5C8-4E9A-8F6A-0C5605E6D5BA}" presName="root1" presStyleCnt="0"/>
      <dgm:spPr/>
    </dgm:pt>
    <dgm:pt modelId="{4FBDBD44-814F-4B4D-A7D6-873605E14EA3}" type="pres">
      <dgm:prSet presAssocID="{8DB94EDC-F5C8-4E9A-8F6A-0C5605E6D5BA}" presName="LevelOneTextNode" presStyleLbl="node0" presStyleIdx="0" presStyleCnt="1">
        <dgm:presLayoutVars>
          <dgm:chPref val="3"/>
        </dgm:presLayoutVars>
      </dgm:prSet>
      <dgm:spPr/>
    </dgm:pt>
    <dgm:pt modelId="{1CE8B02B-2AF5-45F5-B6B2-A226D082FEC5}" type="pres">
      <dgm:prSet presAssocID="{8DB94EDC-F5C8-4E9A-8F6A-0C5605E6D5BA}" presName="level2hierChild" presStyleCnt="0"/>
      <dgm:spPr/>
    </dgm:pt>
    <dgm:pt modelId="{CD2D446F-6AE5-4C88-BB3C-3952C41BE22B}" type="pres">
      <dgm:prSet presAssocID="{00F26FBC-445B-4D5E-AA80-477A9E463054}" presName="conn2-1" presStyleLbl="parChTrans1D2" presStyleIdx="0" presStyleCnt="2"/>
      <dgm:spPr/>
    </dgm:pt>
    <dgm:pt modelId="{6A16D231-A4DD-46A0-8B99-48D4CB64A3C0}" type="pres">
      <dgm:prSet presAssocID="{00F26FBC-445B-4D5E-AA80-477A9E463054}" presName="connTx" presStyleLbl="parChTrans1D2" presStyleIdx="0" presStyleCnt="2"/>
      <dgm:spPr/>
    </dgm:pt>
    <dgm:pt modelId="{B2A59802-6D0F-40B7-88F8-DFC574157EB8}" type="pres">
      <dgm:prSet presAssocID="{6A53BC06-9A1F-4971-A603-2000EFE189CD}" presName="root2" presStyleCnt="0"/>
      <dgm:spPr/>
    </dgm:pt>
    <dgm:pt modelId="{20ECFD1F-7464-492A-8D2C-E8992FC1AC40}" type="pres">
      <dgm:prSet presAssocID="{6A53BC06-9A1F-4971-A603-2000EFE189CD}" presName="LevelTwoTextNode" presStyleLbl="asst1" presStyleIdx="0" presStyleCnt="4">
        <dgm:presLayoutVars>
          <dgm:chPref val="3"/>
        </dgm:presLayoutVars>
      </dgm:prSet>
      <dgm:spPr/>
    </dgm:pt>
    <dgm:pt modelId="{0DAA754D-EAB1-47DC-ABB2-AE60E7F547FA}" type="pres">
      <dgm:prSet presAssocID="{6A53BC06-9A1F-4971-A603-2000EFE189CD}" presName="level3hierChild" presStyleCnt="0"/>
      <dgm:spPr/>
    </dgm:pt>
    <dgm:pt modelId="{C1C1AEDF-24E7-44BE-9F49-38D3B42F6B76}" type="pres">
      <dgm:prSet presAssocID="{5FF89900-6CF4-4F00-9717-3C8614127839}" presName="conn2-1" presStyleLbl="parChTrans1D3" presStyleIdx="0" presStyleCnt="2"/>
      <dgm:spPr/>
    </dgm:pt>
    <dgm:pt modelId="{BE198DB8-A3EA-4E92-B580-0B77900C056D}" type="pres">
      <dgm:prSet presAssocID="{5FF89900-6CF4-4F00-9717-3C8614127839}" presName="connTx" presStyleLbl="parChTrans1D3" presStyleIdx="0" presStyleCnt="2"/>
      <dgm:spPr/>
    </dgm:pt>
    <dgm:pt modelId="{C0D2A790-13CD-4CAA-BBAC-DB8A16F3728C}" type="pres">
      <dgm:prSet presAssocID="{0594E1B2-3840-4433-83A3-8047056723DF}" presName="root2" presStyleCnt="0"/>
      <dgm:spPr/>
    </dgm:pt>
    <dgm:pt modelId="{96C9F95E-A6D6-46DF-B482-0D7ACD731365}" type="pres">
      <dgm:prSet presAssocID="{0594E1B2-3840-4433-83A3-8047056723DF}" presName="LevelTwoTextNode" presStyleLbl="asst1" presStyleIdx="1" presStyleCnt="4">
        <dgm:presLayoutVars>
          <dgm:chPref val="3"/>
        </dgm:presLayoutVars>
      </dgm:prSet>
      <dgm:spPr/>
    </dgm:pt>
    <dgm:pt modelId="{4E875B13-28DE-4D0A-BAF8-2154DD77F261}" type="pres">
      <dgm:prSet presAssocID="{0594E1B2-3840-4433-83A3-8047056723DF}" presName="level3hierChild" presStyleCnt="0"/>
      <dgm:spPr/>
    </dgm:pt>
    <dgm:pt modelId="{765700AA-E049-437C-984E-3C9A3104F591}" type="pres">
      <dgm:prSet presAssocID="{598A1E09-DD67-44C0-956B-A7FC8C93809E}" presName="conn2-1" presStyleLbl="parChTrans1D4" presStyleIdx="0" presStyleCnt="2"/>
      <dgm:spPr/>
    </dgm:pt>
    <dgm:pt modelId="{F99558C8-70B4-48D2-9374-C5260C8BE696}" type="pres">
      <dgm:prSet presAssocID="{598A1E09-DD67-44C0-956B-A7FC8C93809E}" presName="connTx" presStyleLbl="parChTrans1D4" presStyleIdx="0" presStyleCnt="2"/>
      <dgm:spPr/>
    </dgm:pt>
    <dgm:pt modelId="{DC326774-6BD4-4FEB-9AB0-285C0D65D159}" type="pres">
      <dgm:prSet presAssocID="{AF64AB06-020B-43A9-9F16-C15D122E81C4}" presName="root2" presStyleCnt="0"/>
      <dgm:spPr/>
    </dgm:pt>
    <dgm:pt modelId="{AC965B21-F11D-4F16-B58E-0B9BED412ACA}" type="pres">
      <dgm:prSet presAssocID="{AF64AB06-020B-43A9-9F16-C15D122E81C4}" presName="LevelTwoTextNode" presStyleLbl="asst1" presStyleIdx="2" presStyleCnt="4">
        <dgm:presLayoutVars>
          <dgm:chPref val="3"/>
        </dgm:presLayoutVars>
      </dgm:prSet>
      <dgm:spPr/>
    </dgm:pt>
    <dgm:pt modelId="{9E9429D0-B154-4C99-85B7-8B9750351790}" type="pres">
      <dgm:prSet presAssocID="{AF64AB06-020B-43A9-9F16-C15D122E81C4}" presName="level3hierChild" presStyleCnt="0"/>
      <dgm:spPr/>
    </dgm:pt>
    <dgm:pt modelId="{C7446705-49FF-41F3-A9CD-0A3EDED4A373}" type="pres">
      <dgm:prSet presAssocID="{416CDAE7-325F-46E6-8E49-D0A9A299A65D}" presName="conn2-1" presStyleLbl="parChTrans1D4" presStyleIdx="1" presStyleCnt="2"/>
      <dgm:spPr/>
    </dgm:pt>
    <dgm:pt modelId="{3157140E-1BE8-4627-B2D0-22972464A87F}" type="pres">
      <dgm:prSet presAssocID="{416CDAE7-325F-46E6-8E49-D0A9A299A65D}" presName="connTx" presStyleLbl="parChTrans1D4" presStyleIdx="1" presStyleCnt="2"/>
      <dgm:spPr/>
    </dgm:pt>
    <dgm:pt modelId="{506AC914-E9A7-4579-863C-DAD8B987A739}" type="pres">
      <dgm:prSet presAssocID="{D75340CC-9054-4688-98AC-6050DDD2E09E}" presName="root2" presStyleCnt="0"/>
      <dgm:spPr/>
    </dgm:pt>
    <dgm:pt modelId="{C1469D04-EB0D-4AD0-AC1E-13BDD01E9377}" type="pres">
      <dgm:prSet presAssocID="{D75340CC-9054-4688-98AC-6050DDD2E09E}" presName="LevelTwoTextNode" presStyleLbl="asst1" presStyleIdx="3" presStyleCnt="4">
        <dgm:presLayoutVars>
          <dgm:chPref val="3"/>
        </dgm:presLayoutVars>
      </dgm:prSet>
      <dgm:spPr/>
    </dgm:pt>
    <dgm:pt modelId="{CFB35059-3E68-48DC-A556-EAC8F8777D8C}" type="pres">
      <dgm:prSet presAssocID="{D75340CC-9054-4688-98AC-6050DDD2E09E}" presName="level3hierChild" presStyleCnt="0"/>
      <dgm:spPr/>
    </dgm:pt>
    <dgm:pt modelId="{3E0E9F97-61EF-47C6-BB9A-4DBAC51DFEC3}" type="pres">
      <dgm:prSet presAssocID="{486E7AA2-ADB7-4294-B46F-97FF3370CD87}" presName="conn2-1" presStyleLbl="parChTrans1D2" presStyleIdx="1" presStyleCnt="2"/>
      <dgm:spPr/>
    </dgm:pt>
    <dgm:pt modelId="{8AB4496E-D7EF-429C-9BA1-22F2E4902C26}" type="pres">
      <dgm:prSet presAssocID="{486E7AA2-ADB7-4294-B46F-97FF3370CD87}" presName="connTx" presStyleLbl="parChTrans1D2" presStyleIdx="1" presStyleCnt="2"/>
      <dgm:spPr/>
    </dgm:pt>
    <dgm:pt modelId="{1F68D3EE-05F9-4257-BD53-94333ECF82B7}" type="pres">
      <dgm:prSet presAssocID="{A4D7C240-F824-4FA6-8268-0A95A6DE4BAB}" presName="root2" presStyleCnt="0"/>
      <dgm:spPr/>
    </dgm:pt>
    <dgm:pt modelId="{38333956-1BA6-49FB-BAFD-C4758CD6BD51}" type="pres">
      <dgm:prSet presAssocID="{A4D7C240-F824-4FA6-8268-0A95A6DE4BAB}" presName="LevelTwoTextNode" presStyleLbl="node2" presStyleIdx="0" presStyleCnt="1">
        <dgm:presLayoutVars>
          <dgm:chPref val="3"/>
        </dgm:presLayoutVars>
      </dgm:prSet>
      <dgm:spPr/>
    </dgm:pt>
    <dgm:pt modelId="{C00B6C29-EA7A-473F-8ABF-A6DE15322864}" type="pres">
      <dgm:prSet presAssocID="{A4D7C240-F824-4FA6-8268-0A95A6DE4BAB}" presName="level3hierChild" presStyleCnt="0"/>
      <dgm:spPr/>
    </dgm:pt>
    <dgm:pt modelId="{D306179F-1791-499D-A732-C6F27E52B3AD}" type="pres">
      <dgm:prSet presAssocID="{7800103D-A323-46AD-8EE1-97CF6B4FF49F}" presName="conn2-1" presStyleLbl="parChTrans1D3" presStyleIdx="1" presStyleCnt="2"/>
      <dgm:spPr/>
    </dgm:pt>
    <dgm:pt modelId="{94C582A1-A502-4B03-9A84-12A2EDB29B94}" type="pres">
      <dgm:prSet presAssocID="{7800103D-A323-46AD-8EE1-97CF6B4FF49F}" presName="connTx" presStyleLbl="parChTrans1D3" presStyleIdx="1" presStyleCnt="2"/>
      <dgm:spPr/>
    </dgm:pt>
    <dgm:pt modelId="{9D8F50A4-6B38-4513-A2C3-27457E42588A}" type="pres">
      <dgm:prSet presAssocID="{BCAEE99C-454F-4F6B-B0B1-4C66D8C18A8F}" presName="root2" presStyleCnt="0"/>
      <dgm:spPr/>
    </dgm:pt>
    <dgm:pt modelId="{E753BC22-C548-491D-93D4-9591A3DC0C16}" type="pres">
      <dgm:prSet presAssocID="{BCAEE99C-454F-4F6B-B0B1-4C66D8C18A8F}" presName="LevelTwoTextNode" presStyleLbl="node3" presStyleIdx="0" presStyleCnt="1">
        <dgm:presLayoutVars>
          <dgm:chPref val="3"/>
        </dgm:presLayoutVars>
      </dgm:prSet>
      <dgm:spPr/>
    </dgm:pt>
    <dgm:pt modelId="{7AC6F247-E18C-4EA9-9A80-A81640D8A74E}" type="pres">
      <dgm:prSet presAssocID="{BCAEE99C-454F-4F6B-B0B1-4C66D8C18A8F}" presName="level3hierChild" presStyleCnt="0"/>
      <dgm:spPr/>
    </dgm:pt>
  </dgm:ptLst>
  <dgm:cxnLst>
    <dgm:cxn modelId="{4AD11101-C4A7-49D2-9080-5DCFC85DC78D}" type="presOf" srcId="{598A1E09-DD67-44C0-956B-A7FC8C93809E}" destId="{765700AA-E049-437C-984E-3C9A3104F591}" srcOrd="0" destOrd="0" presId="urn:microsoft.com/office/officeart/2005/8/layout/hierarchy2"/>
    <dgm:cxn modelId="{547EF009-7A27-473C-A0F5-E463CFECB019}" srcId="{6A53BC06-9A1F-4971-A603-2000EFE189CD}" destId="{0594E1B2-3840-4433-83A3-8047056723DF}" srcOrd="0" destOrd="0" parTransId="{5FF89900-6CF4-4F00-9717-3C8614127839}" sibTransId="{E57C8525-6502-4C37-A03A-64226B23170F}"/>
    <dgm:cxn modelId="{FF08C40E-BE20-4FC7-AE2B-92B65B26D37E}" type="presOf" srcId="{00F26FBC-445B-4D5E-AA80-477A9E463054}" destId="{CD2D446F-6AE5-4C88-BB3C-3952C41BE22B}" srcOrd="0" destOrd="0" presId="urn:microsoft.com/office/officeart/2005/8/layout/hierarchy2"/>
    <dgm:cxn modelId="{80BE2610-1F54-4C5C-9A92-986742EF2120}" type="presOf" srcId="{5FF89900-6CF4-4F00-9717-3C8614127839}" destId="{BE198DB8-A3EA-4E92-B580-0B77900C056D}" srcOrd="1" destOrd="0" presId="urn:microsoft.com/office/officeart/2005/8/layout/hierarchy2"/>
    <dgm:cxn modelId="{799C8811-D612-4CEB-9204-F3EC2E90F93D}" type="presOf" srcId="{416CDAE7-325F-46E6-8E49-D0A9A299A65D}" destId="{3157140E-1BE8-4627-B2D0-22972464A87F}" srcOrd="1" destOrd="0" presId="urn:microsoft.com/office/officeart/2005/8/layout/hierarchy2"/>
    <dgm:cxn modelId="{804DA012-AC1C-49BE-94AB-F770BF217455}" type="presOf" srcId="{8DB94EDC-F5C8-4E9A-8F6A-0C5605E6D5BA}" destId="{4FBDBD44-814F-4B4D-A7D6-873605E14EA3}" srcOrd="0" destOrd="0" presId="urn:microsoft.com/office/officeart/2005/8/layout/hierarchy2"/>
    <dgm:cxn modelId="{73DC9F22-1168-4A53-9CAA-0829B2449A2B}" type="presOf" srcId="{BCAEE99C-454F-4F6B-B0B1-4C66D8C18A8F}" destId="{E753BC22-C548-491D-93D4-9591A3DC0C16}" srcOrd="0" destOrd="0" presId="urn:microsoft.com/office/officeart/2005/8/layout/hierarchy2"/>
    <dgm:cxn modelId="{C8CDC868-3DBA-47EC-82FC-6A4B7D03B309}" type="presOf" srcId="{A4D7C240-F824-4FA6-8268-0A95A6DE4BAB}" destId="{38333956-1BA6-49FB-BAFD-C4758CD6BD51}" srcOrd="0" destOrd="0" presId="urn:microsoft.com/office/officeart/2005/8/layout/hierarchy2"/>
    <dgm:cxn modelId="{A5AE1649-CB2D-47CB-BC38-EEB644C0DF77}" type="presOf" srcId="{7800103D-A323-46AD-8EE1-97CF6B4FF49F}" destId="{D306179F-1791-499D-A732-C6F27E52B3AD}" srcOrd="0" destOrd="0" presId="urn:microsoft.com/office/officeart/2005/8/layout/hierarchy2"/>
    <dgm:cxn modelId="{3C9F396C-E44A-4CA9-A2FA-F8942B469E5C}" type="presOf" srcId="{5FF89900-6CF4-4F00-9717-3C8614127839}" destId="{C1C1AEDF-24E7-44BE-9F49-38D3B42F6B76}" srcOrd="0" destOrd="0" presId="urn:microsoft.com/office/officeart/2005/8/layout/hierarchy2"/>
    <dgm:cxn modelId="{9C62854E-CF48-4E45-BE41-CD679EC559FA}" type="presOf" srcId="{00F26FBC-445B-4D5E-AA80-477A9E463054}" destId="{6A16D231-A4DD-46A0-8B99-48D4CB64A3C0}" srcOrd="1" destOrd="0" presId="urn:microsoft.com/office/officeart/2005/8/layout/hierarchy2"/>
    <dgm:cxn modelId="{7CB5096F-545E-41EA-BBCA-5B2943BF31FE}" type="presOf" srcId="{AF64AB06-020B-43A9-9F16-C15D122E81C4}" destId="{AC965B21-F11D-4F16-B58E-0B9BED412ACA}" srcOrd="0" destOrd="0" presId="urn:microsoft.com/office/officeart/2005/8/layout/hierarchy2"/>
    <dgm:cxn modelId="{B4D16970-7C40-4ED8-AABA-B7BE467D6080}" srcId="{0594E1B2-3840-4433-83A3-8047056723DF}" destId="{AF64AB06-020B-43A9-9F16-C15D122E81C4}" srcOrd="0" destOrd="0" parTransId="{598A1E09-DD67-44C0-956B-A7FC8C93809E}" sibTransId="{CD36A3A5-66BE-49EC-8D7F-435AD9E9B24D}"/>
    <dgm:cxn modelId="{05AAE374-A970-4975-B255-AAA2A51E2C93}" srcId="{8DB94EDC-F5C8-4E9A-8F6A-0C5605E6D5BA}" destId="{6A53BC06-9A1F-4971-A603-2000EFE189CD}" srcOrd="0" destOrd="0" parTransId="{00F26FBC-445B-4D5E-AA80-477A9E463054}" sibTransId="{D4EE281E-1BC0-4D74-9EA6-66F79B88A4C4}"/>
    <dgm:cxn modelId="{E739B258-6E4D-48A4-8090-297BE6A1A54F}" type="presOf" srcId="{CEBF5D7C-F549-4F1F-8409-D5220E5AF1FF}" destId="{272D5B64-5F93-4C2D-958A-A7408ACE15DD}" srcOrd="0" destOrd="0" presId="urn:microsoft.com/office/officeart/2005/8/layout/hierarchy2"/>
    <dgm:cxn modelId="{CAACAC7E-697C-4E82-8764-577C8EBCB256}" type="presOf" srcId="{598A1E09-DD67-44C0-956B-A7FC8C93809E}" destId="{F99558C8-70B4-48D2-9374-C5260C8BE696}" srcOrd="1" destOrd="0" presId="urn:microsoft.com/office/officeart/2005/8/layout/hierarchy2"/>
    <dgm:cxn modelId="{2C8D5E9B-9BBC-45ED-8431-956CF0B95236}" srcId="{8DB94EDC-F5C8-4E9A-8F6A-0C5605E6D5BA}" destId="{A4D7C240-F824-4FA6-8268-0A95A6DE4BAB}" srcOrd="1" destOrd="0" parTransId="{486E7AA2-ADB7-4294-B46F-97FF3370CD87}" sibTransId="{A868B253-A0B3-4745-95F1-B44D04CF46BF}"/>
    <dgm:cxn modelId="{E26D15A9-EB94-4AF7-ADB6-B052575211A3}" type="presOf" srcId="{0594E1B2-3840-4433-83A3-8047056723DF}" destId="{96C9F95E-A6D6-46DF-B482-0D7ACD731365}" srcOrd="0" destOrd="0" presId="urn:microsoft.com/office/officeart/2005/8/layout/hierarchy2"/>
    <dgm:cxn modelId="{8BA250B7-441C-4127-878D-3825ED4719B7}" type="presOf" srcId="{7800103D-A323-46AD-8EE1-97CF6B4FF49F}" destId="{94C582A1-A502-4B03-9A84-12A2EDB29B94}" srcOrd="1" destOrd="0" presId="urn:microsoft.com/office/officeart/2005/8/layout/hierarchy2"/>
    <dgm:cxn modelId="{4F5D98B8-E42D-4260-B11E-7163F1579493}" type="presOf" srcId="{486E7AA2-ADB7-4294-B46F-97FF3370CD87}" destId="{8AB4496E-D7EF-429C-9BA1-22F2E4902C26}" srcOrd="1" destOrd="0" presId="urn:microsoft.com/office/officeart/2005/8/layout/hierarchy2"/>
    <dgm:cxn modelId="{8F19ECBC-71CF-4D3B-AB4B-A3C74478DFA2}" srcId="{A4D7C240-F824-4FA6-8268-0A95A6DE4BAB}" destId="{BCAEE99C-454F-4F6B-B0B1-4C66D8C18A8F}" srcOrd="0" destOrd="0" parTransId="{7800103D-A323-46AD-8EE1-97CF6B4FF49F}" sibTransId="{E7A92F29-C4DC-47BB-BA1E-BB7EC3CC17C3}"/>
    <dgm:cxn modelId="{10286DBF-6C1F-4ADD-8BBD-B6BBEF3544E2}" srcId="{CEBF5D7C-F549-4F1F-8409-D5220E5AF1FF}" destId="{8DB94EDC-F5C8-4E9A-8F6A-0C5605E6D5BA}" srcOrd="0" destOrd="0" parTransId="{639E17CD-CE99-4FD4-8088-5C1153DF1013}" sibTransId="{85711022-DAD4-45D7-8249-CAFBD8A4C40A}"/>
    <dgm:cxn modelId="{EE7C76C2-B0EF-4189-AB36-0797AC128D95}" type="presOf" srcId="{486E7AA2-ADB7-4294-B46F-97FF3370CD87}" destId="{3E0E9F97-61EF-47C6-BB9A-4DBAC51DFEC3}" srcOrd="0" destOrd="0" presId="urn:microsoft.com/office/officeart/2005/8/layout/hierarchy2"/>
    <dgm:cxn modelId="{3A6A8EC2-F206-4EB5-AE4C-B8B01EE01DBA}" srcId="{0594E1B2-3840-4433-83A3-8047056723DF}" destId="{D75340CC-9054-4688-98AC-6050DDD2E09E}" srcOrd="1" destOrd="0" parTransId="{416CDAE7-325F-46E6-8E49-D0A9A299A65D}" sibTransId="{873CED34-82EB-4625-B4DB-2FC7AF758CDA}"/>
    <dgm:cxn modelId="{63C314C3-8D1E-4C09-9900-B4419C97CCC7}" type="presOf" srcId="{D75340CC-9054-4688-98AC-6050DDD2E09E}" destId="{C1469D04-EB0D-4AD0-AC1E-13BDD01E9377}" srcOrd="0" destOrd="0" presId="urn:microsoft.com/office/officeart/2005/8/layout/hierarchy2"/>
    <dgm:cxn modelId="{522A69D2-09A4-4D9A-AF47-1714C9530526}" type="presOf" srcId="{416CDAE7-325F-46E6-8E49-D0A9A299A65D}" destId="{C7446705-49FF-41F3-A9CD-0A3EDED4A373}" srcOrd="0" destOrd="0" presId="urn:microsoft.com/office/officeart/2005/8/layout/hierarchy2"/>
    <dgm:cxn modelId="{8DB160ED-D295-4785-A50E-049E1FFA87B0}" type="presOf" srcId="{6A53BC06-9A1F-4971-A603-2000EFE189CD}" destId="{20ECFD1F-7464-492A-8D2C-E8992FC1AC40}" srcOrd="0" destOrd="0" presId="urn:microsoft.com/office/officeart/2005/8/layout/hierarchy2"/>
    <dgm:cxn modelId="{5566E23B-BCF0-4C44-8963-8FAAEDD40FB9}" type="presParOf" srcId="{272D5B64-5F93-4C2D-958A-A7408ACE15DD}" destId="{ADDDD413-F5C6-4759-9471-07E0E0ED4693}" srcOrd="0" destOrd="0" presId="urn:microsoft.com/office/officeart/2005/8/layout/hierarchy2"/>
    <dgm:cxn modelId="{FE6B5F2E-6E4B-41C0-96F5-DEB41A042FCF}" type="presParOf" srcId="{ADDDD413-F5C6-4759-9471-07E0E0ED4693}" destId="{4FBDBD44-814F-4B4D-A7D6-873605E14EA3}" srcOrd="0" destOrd="0" presId="urn:microsoft.com/office/officeart/2005/8/layout/hierarchy2"/>
    <dgm:cxn modelId="{EED54F94-5D2A-48BF-AAE2-CEE1689BDA36}" type="presParOf" srcId="{ADDDD413-F5C6-4759-9471-07E0E0ED4693}" destId="{1CE8B02B-2AF5-45F5-B6B2-A226D082FEC5}" srcOrd="1" destOrd="0" presId="urn:microsoft.com/office/officeart/2005/8/layout/hierarchy2"/>
    <dgm:cxn modelId="{C7D7C900-7C5E-4AE9-8423-48E9DD37BB79}" type="presParOf" srcId="{1CE8B02B-2AF5-45F5-B6B2-A226D082FEC5}" destId="{CD2D446F-6AE5-4C88-BB3C-3952C41BE22B}" srcOrd="0" destOrd="0" presId="urn:microsoft.com/office/officeart/2005/8/layout/hierarchy2"/>
    <dgm:cxn modelId="{7B14A2C3-1782-4E83-A44E-E5C7E795BD30}" type="presParOf" srcId="{CD2D446F-6AE5-4C88-BB3C-3952C41BE22B}" destId="{6A16D231-A4DD-46A0-8B99-48D4CB64A3C0}" srcOrd="0" destOrd="0" presId="urn:microsoft.com/office/officeart/2005/8/layout/hierarchy2"/>
    <dgm:cxn modelId="{62B7E3C5-CA6B-4403-BAC8-6C3FB3E7F1A3}" type="presParOf" srcId="{1CE8B02B-2AF5-45F5-B6B2-A226D082FEC5}" destId="{B2A59802-6D0F-40B7-88F8-DFC574157EB8}" srcOrd="1" destOrd="0" presId="urn:microsoft.com/office/officeart/2005/8/layout/hierarchy2"/>
    <dgm:cxn modelId="{8D72DA76-2F17-4587-A9AB-24502B0AB343}" type="presParOf" srcId="{B2A59802-6D0F-40B7-88F8-DFC574157EB8}" destId="{20ECFD1F-7464-492A-8D2C-E8992FC1AC40}" srcOrd="0" destOrd="0" presId="urn:microsoft.com/office/officeart/2005/8/layout/hierarchy2"/>
    <dgm:cxn modelId="{5916F254-B413-43DA-9B86-12FF76758F1E}" type="presParOf" srcId="{B2A59802-6D0F-40B7-88F8-DFC574157EB8}" destId="{0DAA754D-EAB1-47DC-ABB2-AE60E7F547FA}" srcOrd="1" destOrd="0" presId="urn:microsoft.com/office/officeart/2005/8/layout/hierarchy2"/>
    <dgm:cxn modelId="{B5335F4F-5CE4-481D-B36D-5B5FCD6E8FAB}" type="presParOf" srcId="{0DAA754D-EAB1-47DC-ABB2-AE60E7F547FA}" destId="{C1C1AEDF-24E7-44BE-9F49-38D3B42F6B76}" srcOrd="0" destOrd="0" presId="urn:microsoft.com/office/officeart/2005/8/layout/hierarchy2"/>
    <dgm:cxn modelId="{13FE334F-8A81-4979-95C3-DAC1F78FD05A}" type="presParOf" srcId="{C1C1AEDF-24E7-44BE-9F49-38D3B42F6B76}" destId="{BE198DB8-A3EA-4E92-B580-0B77900C056D}" srcOrd="0" destOrd="0" presId="urn:microsoft.com/office/officeart/2005/8/layout/hierarchy2"/>
    <dgm:cxn modelId="{21890054-60A9-4722-8AB6-022EFAB48BD1}" type="presParOf" srcId="{0DAA754D-EAB1-47DC-ABB2-AE60E7F547FA}" destId="{C0D2A790-13CD-4CAA-BBAC-DB8A16F3728C}" srcOrd="1" destOrd="0" presId="urn:microsoft.com/office/officeart/2005/8/layout/hierarchy2"/>
    <dgm:cxn modelId="{46D1B5BC-84F0-4868-A437-924F07FF4CC2}" type="presParOf" srcId="{C0D2A790-13CD-4CAA-BBAC-DB8A16F3728C}" destId="{96C9F95E-A6D6-46DF-B482-0D7ACD731365}" srcOrd="0" destOrd="0" presId="urn:microsoft.com/office/officeart/2005/8/layout/hierarchy2"/>
    <dgm:cxn modelId="{7008AF61-8938-4DCC-9F57-31955777E8C1}" type="presParOf" srcId="{C0D2A790-13CD-4CAA-BBAC-DB8A16F3728C}" destId="{4E875B13-28DE-4D0A-BAF8-2154DD77F261}" srcOrd="1" destOrd="0" presId="urn:microsoft.com/office/officeart/2005/8/layout/hierarchy2"/>
    <dgm:cxn modelId="{D20E23F8-3C83-4271-AC4B-2BA454F50F98}" type="presParOf" srcId="{4E875B13-28DE-4D0A-BAF8-2154DD77F261}" destId="{765700AA-E049-437C-984E-3C9A3104F591}" srcOrd="0" destOrd="0" presId="urn:microsoft.com/office/officeart/2005/8/layout/hierarchy2"/>
    <dgm:cxn modelId="{770E3CBC-DB42-4265-94AF-10EA23FAB404}" type="presParOf" srcId="{765700AA-E049-437C-984E-3C9A3104F591}" destId="{F99558C8-70B4-48D2-9374-C5260C8BE696}" srcOrd="0" destOrd="0" presId="urn:microsoft.com/office/officeart/2005/8/layout/hierarchy2"/>
    <dgm:cxn modelId="{3F80B796-60DE-49C1-AE52-D5DF3776F474}" type="presParOf" srcId="{4E875B13-28DE-4D0A-BAF8-2154DD77F261}" destId="{DC326774-6BD4-4FEB-9AB0-285C0D65D159}" srcOrd="1" destOrd="0" presId="urn:microsoft.com/office/officeart/2005/8/layout/hierarchy2"/>
    <dgm:cxn modelId="{9C20ED1A-65CB-4C43-AAE9-FA6ED9213EB9}" type="presParOf" srcId="{DC326774-6BD4-4FEB-9AB0-285C0D65D159}" destId="{AC965B21-F11D-4F16-B58E-0B9BED412ACA}" srcOrd="0" destOrd="0" presId="urn:microsoft.com/office/officeart/2005/8/layout/hierarchy2"/>
    <dgm:cxn modelId="{273B5F37-6E52-44C3-BF0C-498A537CFC64}" type="presParOf" srcId="{DC326774-6BD4-4FEB-9AB0-285C0D65D159}" destId="{9E9429D0-B154-4C99-85B7-8B9750351790}" srcOrd="1" destOrd="0" presId="urn:microsoft.com/office/officeart/2005/8/layout/hierarchy2"/>
    <dgm:cxn modelId="{30805054-D33F-4426-BC88-169E9BBB74ED}" type="presParOf" srcId="{4E875B13-28DE-4D0A-BAF8-2154DD77F261}" destId="{C7446705-49FF-41F3-A9CD-0A3EDED4A373}" srcOrd="2" destOrd="0" presId="urn:microsoft.com/office/officeart/2005/8/layout/hierarchy2"/>
    <dgm:cxn modelId="{7AC28346-BF9B-4494-9A3F-512586284F3D}" type="presParOf" srcId="{C7446705-49FF-41F3-A9CD-0A3EDED4A373}" destId="{3157140E-1BE8-4627-B2D0-22972464A87F}" srcOrd="0" destOrd="0" presId="urn:microsoft.com/office/officeart/2005/8/layout/hierarchy2"/>
    <dgm:cxn modelId="{175FDC3A-41FD-4DC8-93D1-37D585358F31}" type="presParOf" srcId="{4E875B13-28DE-4D0A-BAF8-2154DD77F261}" destId="{506AC914-E9A7-4579-863C-DAD8B987A739}" srcOrd="3" destOrd="0" presId="urn:microsoft.com/office/officeart/2005/8/layout/hierarchy2"/>
    <dgm:cxn modelId="{A7BBB63C-4E10-4226-A1B9-51DC456A83F6}" type="presParOf" srcId="{506AC914-E9A7-4579-863C-DAD8B987A739}" destId="{C1469D04-EB0D-4AD0-AC1E-13BDD01E9377}" srcOrd="0" destOrd="0" presId="urn:microsoft.com/office/officeart/2005/8/layout/hierarchy2"/>
    <dgm:cxn modelId="{E16409E5-F155-44DE-BE1B-D145D95C4872}" type="presParOf" srcId="{506AC914-E9A7-4579-863C-DAD8B987A739}" destId="{CFB35059-3E68-48DC-A556-EAC8F8777D8C}" srcOrd="1" destOrd="0" presId="urn:microsoft.com/office/officeart/2005/8/layout/hierarchy2"/>
    <dgm:cxn modelId="{FBC6FDB3-7A60-473D-883B-5D9E6859B9A4}" type="presParOf" srcId="{1CE8B02B-2AF5-45F5-B6B2-A226D082FEC5}" destId="{3E0E9F97-61EF-47C6-BB9A-4DBAC51DFEC3}" srcOrd="2" destOrd="0" presId="urn:microsoft.com/office/officeart/2005/8/layout/hierarchy2"/>
    <dgm:cxn modelId="{0737FD0C-5F6E-4628-8C4B-46AB426F0C9D}" type="presParOf" srcId="{3E0E9F97-61EF-47C6-BB9A-4DBAC51DFEC3}" destId="{8AB4496E-D7EF-429C-9BA1-22F2E4902C26}" srcOrd="0" destOrd="0" presId="urn:microsoft.com/office/officeart/2005/8/layout/hierarchy2"/>
    <dgm:cxn modelId="{F50218F3-D33C-4F61-8014-802AEFD43DBB}" type="presParOf" srcId="{1CE8B02B-2AF5-45F5-B6B2-A226D082FEC5}" destId="{1F68D3EE-05F9-4257-BD53-94333ECF82B7}" srcOrd="3" destOrd="0" presId="urn:microsoft.com/office/officeart/2005/8/layout/hierarchy2"/>
    <dgm:cxn modelId="{501B32ED-5BE5-4359-8427-21C498A49D50}" type="presParOf" srcId="{1F68D3EE-05F9-4257-BD53-94333ECF82B7}" destId="{38333956-1BA6-49FB-BAFD-C4758CD6BD51}" srcOrd="0" destOrd="0" presId="urn:microsoft.com/office/officeart/2005/8/layout/hierarchy2"/>
    <dgm:cxn modelId="{27B7F080-4552-4A15-8DAC-F56B399AB9B9}" type="presParOf" srcId="{1F68D3EE-05F9-4257-BD53-94333ECF82B7}" destId="{C00B6C29-EA7A-473F-8ABF-A6DE15322864}" srcOrd="1" destOrd="0" presId="urn:microsoft.com/office/officeart/2005/8/layout/hierarchy2"/>
    <dgm:cxn modelId="{327EAE83-EC18-4568-B8FE-52871D559B06}" type="presParOf" srcId="{C00B6C29-EA7A-473F-8ABF-A6DE15322864}" destId="{D306179F-1791-499D-A732-C6F27E52B3AD}" srcOrd="0" destOrd="0" presId="urn:microsoft.com/office/officeart/2005/8/layout/hierarchy2"/>
    <dgm:cxn modelId="{45561627-DAF0-4BF4-B44B-2D7D6272EB59}" type="presParOf" srcId="{D306179F-1791-499D-A732-C6F27E52B3AD}" destId="{94C582A1-A502-4B03-9A84-12A2EDB29B94}" srcOrd="0" destOrd="0" presId="urn:microsoft.com/office/officeart/2005/8/layout/hierarchy2"/>
    <dgm:cxn modelId="{3E9F08B4-9573-42FF-B5B0-C6AB70119EAC}" type="presParOf" srcId="{C00B6C29-EA7A-473F-8ABF-A6DE15322864}" destId="{9D8F50A4-6B38-4513-A2C3-27457E42588A}" srcOrd="1" destOrd="0" presId="urn:microsoft.com/office/officeart/2005/8/layout/hierarchy2"/>
    <dgm:cxn modelId="{0CB49045-DCF3-428B-93B4-FB07B8FF5080}" type="presParOf" srcId="{9D8F50A4-6B38-4513-A2C3-27457E42588A}" destId="{E753BC22-C548-491D-93D4-9591A3DC0C16}" srcOrd="0" destOrd="0" presId="urn:microsoft.com/office/officeart/2005/8/layout/hierarchy2"/>
    <dgm:cxn modelId="{ADBB064C-7CCB-431D-8C77-8BD64DC48BBE}" type="presParOf" srcId="{9D8F50A4-6B38-4513-A2C3-27457E42588A}" destId="{7AC6F247-E18C-4EA9-9A80-A81640D8A74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8076FD-F217-4327-83F7-DA4E9BAC7A85}" type="doc">
      <dgm:prSet loTypeId="urn:microsoft.com/office/officeart/2005/8/layout/arrow4" loCatId="relationship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s-ES"/>
        </a:p>
      </dgm:t>
    </dgm:pt>
    <dgm:pt modelId="{2D2CE851-AE20-4D36-95E0-B212A08C9E2B}">
      <dgm:prSet phldrT="[Texto]"/>
      <dgm:spPr/>
      <dgm:t>
        <a:bodyPr/>
        <a:lstStyle/>
        <a:p>
          <a:pPr algn="just"/>
          <a:r>
            <a:rPr lang="es-ES_tradnl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Son las instancias multidisciplinarias responsables de la operación del programa en los Institutos Nacionales de Salud, Hospitales Regionales de Alta Especialidad y Hospitales Descentralizados, Desconcentrados, Paraestatales y Órganos Centralizados de la Secretaría de Salud y son coordinadas por el representante de la Secretaría de Salud en el Comité Nacional.</a:t>
          </a:r>
          <a:endParaRPr lang="es-ES" dirty="0"/>
        </a:p>
      </dgm:t>
    </dgm:pt>
    <dgm:pt modelId="{50963E37-D615-4DCB-B909-DF8EB2B70D00}" type="parTrans" cxnId="{B279197B-DF97-4209-9F6E-B1B5F08EBF56}">
      <dgm:prSet/>
      <dgm:spPr/>
      <dgm:t>
        <a:bodyPr/>
        <a:lstStyle/>
        <a:p>
          <a:endParaRPr lang="es-ES"/>
        </a:p>
      </dgm:t>
    </dgm:pt>
    <dgm:pt modelId="{FD5ACEB7-F42D-47BA-AB26-368A587F83F3}" type="sibTrans" cxnId="{B279197B-DF97-4209-9F6E-B1B5F08EBF56}">
      <dgm:prSet/>
      <dgm:spPr/>
      <dgm:t>
        <a:bodyPr/>
        <a:lstStyle/>
        <a:p>
          <a:endParaRPr lang="es-ES"/>
        </a:p>
      </dgm:t>
    </dgm:pt>
    <dgm:pt modelId="{312A50F4-E055-4D79-A865-8112E2AA81AA}">
      <dgm:prSet phldrT="[Texto]" custT="1"/>
      <dgm:spPr/>
      <dgm:t>
        <a:bodyPr/>
        <a:lstStyle/>
        <a:p>
          <a:pPr algn="l"/>
          <a:r>
            <a:rPr lang="es-ES_tradnl" sz="17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Objetivo</a:t>
          </a:r>
        </a:p>
        <a:p>
          <a:pPr algn="l"/>
          <a:endParaRPr lang="es-ES_tradnl" sz="1700" b="1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algn="just"/>
          <a:r>
            <a:rPr lang="es-ES_tradnl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Implementa los procesos operativos del programa, selecciona y evalúa a los participantes en el Programa, emite los dictámenes correspondientes y da respuesta a las inconformidades que se presenten en su ámbito de competencia, registrando en el sistema el resultado de ello.</a:t>
          </a:r>
          <a:endParaRPr lang="es-MX" sz="16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algn="l"/>
          <a:endParaRPr lang="es-ES" sz="1700" dirty="0"/>
        </a:p>
      </dgm:t>
    </dgm:pt>
    <dgm:pt modelId="{A174CEB2-C8D7-40B2-A5B8-4DF7AA1D0BA2}" type="parTrans" cxnId="{FC10F8C2-4F14-4802-8DF3-A49FB2DB6436}">
      <dgm:prSet/>
      <dgm:spPr/>
      <dgm:t>
        <a:bodyPr/>
        <a:lstStyle/>
        <a:p>
          <a:endParaRPr lang="es-ES"/>
        </a:p>
      </dgm:t>
    </dgm:pt>
    <dgm:pt modelId="{E9D6BF42-74D5-4CB4-8AC6-CD821589F222}" type="sibTrans" cxnId="{FC10F8C2-4F14-4802-8DF3-A49FB2DB6436}">
      <dgm:prSet/>
      <dgm:spPr/>
      <dgm:t>
        <a:bodyPr/>
        <a:lstStyle/>
        <a:p>
          <a:endParaRPr lang="es-ES"/>
        </a:p>
      </dgm:t>
    </dgm:pt>
    <dgm:pt modelId="{4DDB7F05-3DAD-4774-A73F-F729993D74D5}" type="pres">
      <dgm:prSet presAssocID="{138076FD-F217-4327-83F7-DA4E9BAC7A85}" presName="compositeShape" presStyleCnt="0">
        <dgm:presLayoutVars>
          <dgm:chMax val="2"/>
          <dgm:dir/>
          <dgm:resizeHandles val="exact"/>
        </dgm:presLayoutVars>
      </dgm:prSet>
      <dgm:spPr/>
    </dgm:pt>
    <dgm:pt modelId="{546FF187-A188-4F27-90E4-34490B8967BE}" type="pres">
      <dgm:prSet presAssocID="{2D2CE851-AE20-4D36-95E0-B212A08C9E2B}" presName="upArrow" presStyleLbl="node1" presStyleIdx="0" presStyleCnt="2"/>
      <dgm:spPr/>
    </dgm:pt>
    <dgm:pt modelId="{FDB4182B-5710-4CC5-AC33-FC532A46F5DC}" type="pres">
      <dgm:prSet presAssocID="{2D2CE851-AE20-4D36-95E0-B212A08C9E2B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31C7606A-F1A7-4400-840A-78DBF958C09D}" type="pres">
      <dgm:prSet presAssocID="{312A50F4-E055-4D79-A865-8112E2AA81AA}" presName="downArrow" presStyleLbl="node1" presStyleIdx="1" presStyleCnt="2"/>
      <dgm:spPr/>
    </dgm:pt>
    <dgm:pt modelId="{4635493B-FD08-4045-A793-F64D3A87D1EB}" type="pres">
      <dgm:prSet presAssocID="{312A50F4-E055-4D79-A865-8112E2AA81AA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68C36416-4640-4016-8392-BFF378B9DB1A}" type="presOf" srcId="{312A50F4-E055-4D79-A865-8112E2AA81AA}" destId="{4635493B-FD08-4045-A793-F64D3A87D1EB}" srcOrd="0" destOrd="0" presId="urn:microsoft.com/office/officeart/2005/8/layout/arrow4"/>
    <dgm:cxn modelId="{34F2CE58-953D-4739-8E55-BC572B0DB85B}" type="presOf" srcId="{2D2CE851-AE20-4D36-95E0-B212A08C9E2B}" destId="{FDB4182B-5710-4CC5-AC33-FC532A46F5DC}" srcOrd="0" destOrd="0" presId="urn:microsoft.com/office/officeart/2005/8/layout/arrow4"/>
    <dgm:cxn modelId="{B279197B-DF97-4209-9F6E-B1B5F08EBF56}" srcId="{138076FD-F217-4327-83F7-DA4E9BAC7A85}" destId="{2D2CE851-AE20-4D36-95E0-B212A08C9E2B}" srcOrd="0" destOrd="0" parTransId="{50963E37-D615-4DCB-B909-DF8EB2B70D00}" sibTransId="{FD5ACEB7-F42D-47BA-AB26-368A587F83F3}"/>
    <dgm:cxn modelId="{F1FCAF81-8A4E-4589-A2AE-39B1BEFC9101}" type="presOf" srcId="{138076FD-F217-4327-83F7-DA4E9BAC7A85}" destId="{4DDB7F05-3DAD-4774-A73F-F729993D74D5}" srcOrd="0" destOrd="0" presId="urn:microsoft.com/office/officeart/2005/8/layout/arrow4"/>
    <dgm:cxn modelId="{FC10F8C2-4F14-4802-8DF3-A49FB2DB6436}" srcId="{138076FD-F217-4327-83F7-DA4E9BAC7A85}" destId="{312A50F4-E055-4D79-A865-8112E2AA81AA}" srcOrd="1" destOrd="0" parTransId="{A174CEB2-C8D7-40B2-A5B8-4DF7AA1D0BA2}" sibTransId="{E9D6BF42-74D5-4CB4-8AC6-CD821589F222}"/>
    <dgm:cxn modelId="{E07E64B2-3BD0-43D3-92CB-F086CF3DDD65}" type="presParOf" srcId="{4DDB7F05-3DAD-4774-A73F-F729993D74D5}" destId="{546FF187-A188-4F27-90E4-34490B8967BE}" srcOrd="0" destOrd="0" presId="urn:microsoft.com/office/officeart/2005/8/layout/arrow4"/>
    <dgm:cxn modelId="{068E4441-90AF-40BB-BA94-68E122818F36}" type="presParOf" srcId="{4DDB7F05-3DAD-4774-A73F-F729993D74D5}" destId="{FDB4182B-5710-4CC5-AC33-FC532A46F5DC}" srcOrd="1" destOrd="0" presId="urn:microsoft.com/office/officeart/2005/8/layout/arrow4"/>
    <dgm:cxn modelId="{72A2E2CA-6072-4D21-B50D-6E1248E158E8}" type="presParOf" srcId="{4DDB7F05-3DAD-4774-A73F-F729993D74D5}" destId="{31C7606A-F1A7-4400-840A-78DBF958C09D}" srcOrd="2" destOrd="0" presId="urn:microsoft.com/office/officeart/2005/8/layout/arrow4"/>
    <dgm:cxn modelId="{FFB471A1-3C87-43F3-B720-573749ABD7B4}" type="presParOf" srcId="{4DDB7F05-3DAD-4774-A73F-F729993D74D5}" destId="{4635493B-FD08-4045-A793-F64D3A87D1EB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20A26A-AF70-418A-A120-EE0EDF332491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460044C5-A966-4BE5-AF1A-DA09026E1441}">
      <dgm:prSet phldrT="[Texto]"/>
      <dgm:spPr/>
      <dgm:t>
        <a:bodyPr/>
        <a:lstStyle/>
        <a:p>
          <a:r>
            <a:rPr lang="es-ES" dirty="0"/>
            <a:t>Presidente: Titular de la Unidad</a:t>
          </a:r>
        </a:p>
      </dgm:t>
    </dgm:pt>
    <dgm:pt modelId="{07C19F51-051A-4701-9BEA-2A6937405A01}" type="parTrans" cxnId="{30022AE3-669E-4BBF-9A01-279F5D89A7E6}">
      <dgm:prSet/>
      <dgm:spPr/>
      <dgm:t>
        <a:bodyPr/>
        <a:lstStyle/>
        <a:p>
          <a:endParaRPr lang="es-ES"/>
        </a:p>
      </dgm:t>
    </dgm:pt>
    <dgm:pt modelId="{E98E25A7-309A-44D2-BB0E-3286B8AA5E52}" type="sibTrans" cxnId="{30022AE3-669E-4BBF-9A01-279F5D89A7E6}">
      <dgm:prSet/>
      <dgm:spPr/>
      <dgm:t>
        <a:bodyPr/>
        <a:lstStyle/>
        <a:p>
          <a:endParaRPr lang="es-ES"/>
        </a:p>
      </dgm:t>
    </dgm:pt>
    <dgm:pt modelId="{40530819-BF43-4F52-968C-A1DBF356562E}">
      <dgm:prSet phldrT="[Texto]"/>
      <dgm:spPr/>
      <dgm:t>
        <a:bodyPr/>
        <a:lstStyle/>
        <a:p>
          <a:r>
            <a:rPr lang="es-ES" dirty="0"/>
            <a:t>Representantes de las Disciplinas participantes</a:t>
          </a:r>
        </a:p>
      </dgm:t>
    </dgm:pt>
    <dgm:pt modelId="{953C2E5B-183D-4A85-96D5-6E0F2F994E9B}" type="parTrans" cxnId="{33FE68CE-C707-466A-A32C-D5372F692C5C}">
      <dgm:prSet/>
      <dgm:spPr/>
      <dgm:t>
        <a:bodyPr/>
        <a:lstStyle/>
        <a:p>
          <a:endParaRPr lang="es-ES"/>
        </a:p>
      </dgm:t>
    </dgm:pt>
    <dgm:pt modelId="{F9243686-08BC-4057-B95B-35BEEC991777}" type="sibTrans" cxnId="{33FE68CE-C707-466A-A32C-D5372F692C5C}">
      <dgm:prSet/>
      <dgm:spPr/>
      <dgm:t>
        <a:bodyPr/>
        <a:lstStyle/>
        <a:p>
          <a:endParaRPr lang="es-ES"/>
        </a:p>
      </dgm:t>
    </dgm:pt>
    <dgm:pt modelId="{E8B8E2EE-5830-42D4-B2EA-4341596D145F}">
      <dgm:prSet phldrT="[Texto]"/>
      <dgm:spPr/>
      <dgm:t>
        <a:bodyPr/>
        <a:lstStyle/>
        <a:p>
          <a:r>
            <a:rPr lang="es-ES" dirty="0"/>
            <a:t>Secretario Técnico: Titular de Enseñanza</a:t>
          </a:r>
        </a:p>
      </dgm:t>
    </dgm:pt>
    <dgm:pt modelId="{C0BF4E3C-881E-435E-8C29-A2BFF2D55963}" type="parTrans" cxnId="{5B4BD9B6-1689-4353-9A4D-6A2906576A0B}">
      <dgm:prSet/>
      <dgm:spPr/>
      <dgm:t>
        <a:bodyPr/>
        <a:lstStyle/>
        <a:p>
          <a:endParaRPr lang="es-ES"/>
        </a:p>
      </dgm:t>
    </dgm:pt>
    <dgm:pt modelId="{596161F5-CD85-4E63-A467-F483D0F84B0E}" type="sibTrans" cxnId="{5B4BD9B6-1689-4353-9A4D-6A2906576A0B}">
      <dgm:prSet/>
      <dgm:spPr/>
      <dgm:t>
        <a:bodyPr/>
        <a:lstStyle/>
        <a:p>
          <a:endParaRPr lang="es-ES"/>
        </a:p>
      </dgm:t>
    </dgm:pt>
    <dgm:pt modelId="{BDEF6B6D-2056-4C9B-BC43-858A8A8F0EAE}">
      <dgm:prSet phldrT="[Texto]"/>
      <dgm:spPr/>
      <dgm:t>
        <a:bodyPr/>
        <a:lstStyle/>
        <a:p>
          <a:r>
            <a:rPr lang="es-ES" dirty="0"/>
            <a:t>Área Administrativa     Calidad                      Recursos Humanos       Órgano Interno de Control</a:t>
          </a:r>
        </a:p>
      </dgm:t>
    </dgm:pt>
    <dgm:pt modelId="{4483D596-3668-46F8-A33C-0E8F996E4309}" type="parTrans" cxnId="{871B8D76-F9D7-4CF5-A43B-73F883E6EF1A}">
      <dgm:prSet/>
      <dgm:spPr/>
      <dgm:t>
        <a:bodyPr/>
        <a:lstStyle/>
        <a:p>
          <a:endParaRPr lang="es-ES"/>
        </a:p>
      </dgm:t>
    </dgm:pt>
    <dgm:pt modelId="{AB725CB1-941D-4F52-819E-81FE19BB415A}" type="sibTrans" cxnId="{871B8D76-F9D7-4CF5-A43B-73F883E6EF1A}">
      <dgm:prSet/>
      <dgm:spPr/>
      <dgm:t>
        <a:bodyPr/>
        <a:lstStyle/>
        <a:p>
          <a:endParaRPr lang="es-ES"/>
        </a:p>
      </dgm:t>
    </dgm:pt>
    <dgm:pt modelId="{5E64FDBE-E1C3-494F-B168-7DB2CF88D515}">
      <dgm:prSet phldrT="[Texto]"/>
      <dgm:spPr/>
      <dgm:t>
        <a:bodyPr/>
        <a:lstStyle/>
        <a:p>
          <a:r>
            <a:rPr lang="es-ES" dirty="0"/>
            <a:t>Aval Ciudadano</a:t>
          </a:r>
        </a:p>
      </dgm:t>
    </dgm:pt>
    <dgm:pt modelId="{3BF137D7-05AD-4D93-AEC3-4688BEBF76A4}" type="parTrans" cxnId="{94AABC61-07A3-4425-B3A0-6AC33E596CDE}">
      <dgm:prSet/>
      <dgm:spPr/>
      <dgm:t>
        <a:bodyPr/>
        <a:lstStyle/>
        <a:p>
          <a:endParaRPr lang="es-ES"/>
        </a:p>
      </dgm:t>
    </dgm:pt>
    <dgm:pt modelId="{BB217954-4E9A-43DF-82AF-BED3037F8A82}" type="sibTrans" cxnId="{94AABC61-07A3-4425-B3A0-6AC33E596CDE}">
      <dgm:prSet/>
      <dgm:spPr/>
      <dgm:t>
        <a:bodyPr/>
        <a:lstStyle/>
        <a:p>
          <a:endParaRPr lang="es-ES"/>
        </a:p>
      </dgm:t>
    </dgm:pt>
    <dgm:pt modelId="{61569560-4512-43F7-A9D1-83DF966D889B}">
      <dgm:prSet phldrT="[Texto]"/>
      <dgm:spPr/>
      <dgm:t>
        <a:bodyPr/>
        <a:lstStyle/>
        <a:p>
          <a:r>
            <a:rPr lang="es-ES" dirty="0"/>
            <a:t>Se debe nombrar, por cada representante titular, un suplente con capacidad para emitir su voto.</a:t>
          </a:r>
        </a:p>
      </dgm:t>
    </dgm:pt>
    <dgm:pt modelId="{6F51D681-6B9E-45F6-8098-1D95C215503F}" type="parTrans" cxnId="{7A8D5C22-CC4B-45ED-9DDB-D918B69C306A}">
      <dgm:prSet/>
      <dgm:spPr/>
      <dgm:t>
        <a:bodyPr/>
        <a:lstStyle/>
        <a:p>
          <a:endParaRPr lang="es-ES"/>
        </a:p>
      </dgm:t>
    </dgm:pt>
    <dgm:pt modelId="{6833C502-30B8-4161-A0DF-A502ED9A9935}" type="sibTrans" cxnId="{7A8D5C22-CC4B-45ED-9DDB-D918B69C306A}">
      <dgm:prSet/>
      <dgm:spPr/>
      <dgm:t>
        <a:bodyPr/>
        <a:lstStyle/>
        <a:p>
          <a:endParaRPr lang="es-ES"/>
        </a:p>
      </dgm:t>
    </dgm:pt>
    <dgm:pt modelId="{0C7FC95D-4500-42EE-98F4-10E345B10F2D}" type="pres">
      <dgm:prSet presAssocID="{0B20A26A-AF70-418A-A120-EE0EDF3324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95AD24C-5970-4BE7-A3C3-837996CF24FC}" type="pres">
      <dgm:prSet presAssocID="{460044C5-A966-4BE5-AF1A-DA09026E1441}" presName="hierRoot1" presStyleCnt="0">
        <dgm:presLayoutVars>
          <dgm:hierBranch val="init"/>
        </dgm:presLayoutVars>
      </dgm:prSet>
      <dgm:spPr/>
    </dgm:pt>
    <dgm:pt modelId="{67A8966A-0599-48D4-BDC1-543DA7FA314C}" type="pres">
      <dgm:prSet presAssocID="{460044C5-A966-4BE5-AF1A-DA09026E1441}" presName="rootComposite1" presStyleCnt="0"/>
      <dgm:spPr/>
    </dgm:pt>
    <dgm:pt modelId="{516AEEA0-89F8-4793-8B39-F8599BE9836C}" type="pres">
      <dgm:prSet presAssocID="{460044C5-A966-4BE5-AF1A-DA09026E1441}" presName="rootText1" presStyleLbl="node0" presStyleIdx="0" presStyleCnt="2">
        <dgm:presLayoutVars>
          <dgm:chPref val="3"/>
        </dgm:presLayoutVars>
      </dgm:prSet>
      <dgm:spPr/>
    </dgm:pt>
    <dgm:pt modelId="{7A7EDA07-5631-4BC1-B81A-FE3D2BD3AE7F}" type="pres">
      <dgm:prSet presAssocID="{460044C5-A966-4BE5-AF1A-DA09026E1441}" presName="rootConnector1" presStyleLbl="node1" presStyleIdx="0" presStyleCnt="0"/>
      <dgm:spPr/>
    </dgm:pt>
    <dgm:pt modelId="{255DE660-F456-44F9-810D-C56EE8959EB8}" type="pres">
      <dgm:prSet presAssocID="{460044C5-A966-4BE5-AF1A-DA09026E1441}" presName="hierChild2" presStyleCnt="0"/>
      <dgm:spPr/>
    </dgm:pt>
    <dgm:pt modelId="{466BD092-925A-4D51-B41B-A7C4CA34D11D}" type="pres">
      <dgm:prSet presAssocID="{460044C5-A966-4BE5-AF1A-DA09026E1441}" presName="hierChild3" presStyleCnt="0"/>
      <dgm:spPr/>
    </dgm:pt>
    <dgm:pt modelId="{90E5D625-54F6-442C-8841-9D393A856A09}" type="pres">
      <dgm:prSet presAssocID="{E8B8E2EE-5830-42D4-B2EA-4341596D145F}" presName="hierRoot1" presStyleCnt="0">
        <dgm:presLayoutVars>
          <dgm:hierBranch val="init"/>
        </dgm:presLayoutVars>
      </dgm:prSet>
      <dgm:spPr/>
    </dgm:pt>
    <dgm:pt modelId="{F3DED54D-74BC-48DA-B10B-940CACBF1368}" type="pres">
      <dgm:prSet presAssocID="{E8B8E2EE-5830-42D4-B2EA-4341596D145F}" presName="rootComposite1" presStyleCnt="0"/>
      <dgm:spPr/>
    </dgm:pt>
    <dgm:pt modelId="{D6DBE65D-ABFE-4E8B-B6B1-033432237376}" type="pres">
      <dgm:prSet presAssocID="{E8B8E2EE-5830-42D4-B2EA-4341596D145F}" presName="rootText1" presStyleLbl="node0" presStyleIdx="1" presStyleCnt="2">
        <dgm:presLayoutVars>
          <dgm:chPref val="3"/>
        </dgm:presLayoutVars>
      </dgm:prSet>
      <dgm:spPr/>
    </dgm:pt>
    <dgm:pt modelId="{5D618864-68A2-42E8-9187-9DFAD26F48F9}" type="pres">
      <dgm:prSet presAssocID="{E8B8E2EE-5830-42D4-B2EA-4341596D145F}" presName="rootConnector1" presStyleLbl="node1" presStyleIdx="0" presStyleCnt="0"/>
      <dgm:spPr/>
    </dgm:pt>
    <dgm:pt modelId="{CC69F89D-00EF-40BA-A5B7-7609D0D2FBEE}" type="pres">
      <dgm:prSet presAssocID="{E8B8E2EE-5830-42D4-B2EA-4341596D145F}" presName="hierChild2" presStyleCnt="0"/>
      <dgm:spPr/>
    </dgm:pt>
    <dgm:pt modelId="{D01F1485-CDAB-42A0-99E4-15C266080A12}" type="pres">
      <dgm:prSet presAssocID="{953C2E5B-183D-4A85-96D5-6E0F2F994E9B}" presName="Name64" presStyleLbl="parChTrans1D2" presStyleIdx="0" presStyleCnt="4"/>
      <dgm:spPr/>
    </dgm:pt>
    <dgm:pt modelId="{3238B643-6338-4623-B5FA-87DED771DBF8}" type="pres">
      <dgm:prSet presAssocID="{40530819-BF43-4F52-968C-A1DBF356562E}" presName="hierRoot2" presStyleCnt="0">
        <dgm:presLayoutVars>
          <dgm:hierBranch val="init"/>
        </dgm:presLayoutVars>
      </dgm:prSet>
      <dgm:spPr/>
    </dgm:pt>
    <dgm:pt modelId="{EE4071B3-0784-4AF5-A316-3B31D675D05D}" type="pres">
      <dgm:prSet presAssocID="{40530819-BF43-4F52-968C-A1DBF356562E}" presName="rootComposite" presStyleCnt="0"/>
      <dgm:spPr/>
    </dgm:pt>
    <dgm:pt modelId="{4E846F0A-7961-4A81-9CF6-9D60BA2C5FDF}" type="pres">
      <dgm:prSet presAssocID="{40530819-BF43-4F52-968C-A1DBF356562E}" presName="rootText" presStyleLbl="node2" presStyleIdx="0" presStyleCnt="4">
        <dgm:presLayoutVars>
          <dgm:chPref val="3"/>
        </dgm:presLayoutVars>
      </dgm:prSet>
      <dgm:spPr/>
    </dgm:pt>
    <dgm:pt modelId="{C78FC75C-002B-47CC-9CE9-0F935EE561B5}" type="pres">
      <dgm:prSet presAssocID="{40530819-BF43-4F52-968C-A1DBF356562E}" presName="rootConnector" presStyleLbl="node2" presStyleIdx="0" presStyleCnt="4"/>
      <dgm:spPr/>
    </dgm:pt>
    <dgm:pt modelId="{302C743B-5784-4F03-8FB4-40B055CD00EC}" type="pres">
      <dgm:prSet presAssocID="{40530819-BF43-4F52-968C-A1DBF356562E}" presName="hierChild4" presStyleCnt="0"/>
      <dgm:spPr/>
    </dgm:pt>
    <dgm:pt modelId="{EAD64FC9-F897-4596-AA0E-19574DA1EECA}" type="pres">
      <dgm:prSet presAssocID="{40530819-BF43-4F52-968C-A1DBF356562E}" presName="hierChild5" presStyleCnt="0"/>
      <dgm:spPr/>
    </dgm:pt>
    <dgm:pt modelId="{6211A9AA-54B3-4180-B2FA-FA4918218C05}" type="pres">
      <dgm:prSet presAssocID="{4483D596-3668-46F8-A33C-0E8F996E4309}" presName="Name64" presStyleLbl="parChTrans1D2" presStyleIdx="1" presStyleCnt="4"/>
      <dgm:spPr/>
    </dgm:pt>
    <dgm:pt modelId="{7851F7A2-E874-4350-95BB-7DE8A14694B9}" type="pres">
      <dgm:prSet presAssocID="{BDEF6B6D-2056-4C9B-BC43-858A8A8F0EAE}" presName="hierRoot2" presStyleCnt="0">
        <dgm:presLayoutVars>
          <dgm:hierBranch val="init"/>
        </dgm:presLayoutVars>
      </dgm:prSet>
      <dgm:spPr/>
    </dgm:pt>
    <dgm:pt modelId="{359725C3-B61E-45F4-AC61-2602E77D60EA}" type="pres">
      <dgm:prSet presAssocID="{BDEF6B6D-2056-4C9B-BC43-858A8A8F0EAE}" presName="rootComposite" presStyleCnt="0"/>
      <dgm:spPr/>
    </dgm:pt>
    <dgm:pt modelId="{1A90D80D-F1E5-47C1-B850-939CC62C7A14}" type="pres">
      <dgm:prSet presAssocID="{BDEF6B6D-2056-4C9B-BC43-858A8A8F0EAE}" presName="rootText" presStyleLbl="node2" presStyleIdx="1" presStyleCnt="4">
        <dgm:presLayoutVars>
          <dgm:chPref val="3"/>
        </dgm:presLayoutVars>
      </dgm:prSet>
      <dgm:spPr/>
    </dgm:pt>
    <dgm:pt modelId="{42519041-2CCA-480D-A786-1963B8CB079C}" type="pres">
      <dgm:prSet presAssocID="{BDEF6B6D-2056-4C9B-BC43-858A8A8F0EAE}" presName="rootConnector" presStyleLbl="node2" presStyleIdx="1" presStyleCnt="4"/>
      <dgm:spPr/>
    </dgm:pt>
    <dgm:pt modelId="{9D2CAB99-3E29-4C3E-A6F4-14D308AD6E7E}" type="pres">
      <dgm:prSet presAssocID="{BDEF6B6D-2056-4C9B-BC43-858A8A8F0EAE}" presName="hierChild4" presStyleCnt="0"/>
      <dgm:spPr/>
    </dgm:pt>
    <dgm:pt modelId="{47EF09CB-2890-45AD-9BD3-61C2BF3482C6}" type="pres">
      <dgm:prSet presAssocID="{BDEF6B6D-2056-4C9B-BC43-858A8A8F0EAE}" presName="hierChild5" presStyleCnt="0"/>
      <dgm:spPr/>
    </dgm:pt>
    <dgm:pt modelId="{E79ED6CB-9D1C-49DE-A837-C6A12A4A277E}" type="pres">
      <dgm:prSet presAssocID="{3BF137D7-05AD-4D93-AEC3-4688BEBF76A4}" presName="Name64" presStyleLbl="parChTrans1D2" presStyleIdx="2" presStyleCnt="4"/>
      <dgm:spPr/>
    </dgm:pt>
    <dgm:pt modelId="{4EAF598D-86D4-478A-8FCE-CBD505B710F2}" type="pres">
      <dgm:prSet presAssocID="{5E64FDBE-E1C3-494F-B168-7DB2CF88D515}" presName="hierRoot2" presStyleCnt="0">
        <dgm:presLayoutVars>
          <dgm:hierBranch val="init"/>
        </dgm:presLayoutVars>
      </dgm:prSet>
      <dgm:spPr/>
    </dgm:pt>
    <dgm:pt modelId="{A596E03C-A9B8-4164-A5B5-097522572B20}" type="pres">
      <dgm:prSet presAssocID="{5E64FDBE-E1C3-494F-B168-7DB2CF88D515}" presName="rootComposite" presStyleCnt="0"/>
      <dgm:spPr/>
    </dgm:pt>
    <dgm:pt modelId="{A63A9E47-48E0-4A96-9A3F-2B610EC73059}" type="pres">
      <dgm:prSet presAssocID="{5E64FDBE-E1C3-494F-B168-7DB2CF88D515}" presName="rootText" presStyleLbl="node2" presStyleIdx="2" presStyleCnt="4">
        <dgm:presLayoutVars>
          <dgm:chPref val="3"/>
        </dgm:presLayoutVars>
      </dgm:prSet>
      <dgm:spPr/>
    </dgm:pt>
    <dgm:pt modelId="{E13BEA5B-5D7E-4FFA-BF80-5A37ABD14CC6}" type="pres">
      <dgm:prSet presAssocID="{5E64FDBE-E1C3-494F-B168-7DB2CF88D515}" presName="rootConnector" presStyleLbl="node2" presStyleIdx="2" presStyleCnt="4"/>
      <dgm:spPr/>
    </dgm:pt>
    <dgm:pt modelId="{2281CD7C-D700-44B4-80CC-A95BDD314944}" type="pres">
      <dgm:prSet presAssocID="{5E64FDBE-E1C3-494F-B168-7DB2CF88D515}" presName="hierChild4" presStyleCnt="0"/>
      <dgm:spPr/>
    </dgm:pt>
    <dgm:pt modelId="{2760F3A9-23E6-42A3-AD21-3C05B57516EC}" type="pres">
      <dgm:prSet presAssocID="{5E64FDBE-E1C3-494F-B168-7DB2CF88D515}" presName="hierChild5" presStyleCnt="0"/>
      <dgm:spPr/>
    </dgm:pt>
    <dgm:pt modelId="{D14333C2-1600-4C56-BBB5-84CB05B5DD83}" type="pres">
      <dgm:prSet presAssocID="{6F51D681-6B9E-45F6-8098-1D95C215503F}" presName="Name64" presStyleLbl="parChTrans1D2" presStyleIdx="3" presStyleCnt="4"/>
      <dgm:spPr/>
    </dgm:pt>
    <dgm:pt modelId="{E31986EC-A61C-4DB4-9E1A-57EB78988E07}" type="pres">
      <dgm:prSet presAssocID="{61569560-4512-43F7-A9D1-83DF966D889B}" presName="hierRoot2" presStyleCnt="0">
        <dgm:presLayoutVars>
          <dgm:hierBranch val="init"/>
        </dgm:presLayoutVars>
      </dgm:prSet>
      <dgm:spPr/>
    </dgm:pt>
    <dgm:pt modelId="{1ACE1E3A-AFA6-462B-82BF-CBC83C424082}" type="pres">
      <dgm:prSet presAssocID="{61569560-4512-43F7-A9D1-83DF966D889B}" presName="rootComposite" presStyleCnt="0"/>
      <dgm:spPr/>
    </dgm:pt>
    <dgm:pt modelId="{D5534A41-BC97-47F1-8409-817CF5F6CB77}" type="pres">
      <dgm:prSet presAssocID="{61569560-4512-43F7-A9D1-83DF966D889B}" presName="rootText" presStyleLbl="node2" presStyleIdx="3" presStyleCnt="4">
        <dgm:presLayoutVars>
          <dgm:chPref val="3"/>
        </dgm:presLayoutVars>
      </dgm:prSet>
      <dgm:spPr/>
    </dgm:pt>
    <dgm:pt modelId="{4B5EBA7B-B6B4-4404-B199-BEC0A8F7D3D6}" type="pres">
      <dgm:prSet presAssocID="{61569560-4512-43F7-A9D1-83DF966D889B}" presName="rootConnector" presStyleLbl="node2" presStyleIdx="3" presStyleCnt="4"/>
      <dgm:spPr/>
    </dgm:pt>
    <dgm:pt modelId="{DD4A1B24-30A8-4D44-A061-94622C014AC3}" type="pres">
      <dgm:prSet presAssocID="{61569560-4512-43F7-A9D1-83DF966D889B}" presName="hierChild4" presStyleCnt="0"/>
      <dgm:spPr/>
    </dgm:pt>
    <dgm:pt modelId="{7A3DDE1C-CC6A-47A4-ADCA-0ADF21B6BF6D}" type="pres">
      <dgm:prSet presAssocID="{61569560-4512-43F7-A9D1-83DF966D889B}" presName="hierChild5" presStyleCnt="0"/>
      <dgm:spPr/>
    </dgm:pt>
    <dgm:pt modelId="{D994390C-AF8F-489C-8C89-C241D763830D}" type="pres">
      <dgm:prSet presAssocID="{E8B8E2EE-5830-42D4-B2EA-4341596D145F}" presName="hierChild3" presStyleCnt="0"/>
      <dgm:spPr/>
    </dgm:pt>
  </dgm:ptLst>
  <dgm:cxnLst>
    <dgm:cxn modelId="{691BBD0D-728A-4857-AB02-96952BEDF092}" type="presOf" srcId="{BDEF6B6D-2056-4C9B-BC43-858A8A8F0EAE}" destId="{42519041-2CCA-480D-A786-1963B8CB079C}" srcOrd="1" destOrd="0" presId="urn:microsoft.com/office/officeart/2009/3/layout/HorizontalOrganizationChart"/>
    <dgm:cxn modelId="{0EBBC319-2257-4436-B444-EEF4BCC4D0D5}" type="presOf" srcId="{61569560-4512-43F7-A9D1-83DF966D889B}" destId="{D5534A41-BC97-47F1-8409-817CF5F6CB77}" srcOrd="0" destOrd="0" presId="urn:microsoft.com/office/officeart/2009/3/layout/HorizontalOrganizationChart"/>
    <dgm:cxn modelId="{6C73A320-6366-4CF3-A357-CD57598FC9A9}" type="presOf" srcId="{0B20A26A-AF70-418A-A120-EE0EDF332491}" destId="{0C7FC95D-4500-42EE-98F4-10E345B10F2D}" srcOrd="0" destOrd="0" presId="urn:microsoft.com/office/officeart/2009/3/layout/HorizontalOrganizationChart"/>
    <dgm:cxn modelId="{7A8D5C22-CC4B-45ED-9DDB-D918B69C306A}" srcId="{E8B8E2EE-5830-42D4-B2EA-4341596D145F}" destId="{61569560-4512-43F7-A9D1-83DF966D889B}" srcOrd="3" destOrd="0" parTransId="{6F51D681-6B9E-45F6-8098-1D95C215503F}" sibTransId="{6833C502-30B8-4161-A0DF-A502ED9A9935}"/>
    <dgm:cxn modelId="{241F4C27-9F9E-4898-BF09-CC9F376D8B79}" type="presOf" srcId="{460044C5-A966-4BE5-AF1A-DA09026E1441}" destId="{516AEEA0-89F8-4793-8B39-F8599BE9836C}" srcOrd="0" destOrd="0" presId="urn:microsoft.com/office/officeart/2009/3/layout/HorizontalOrganizationChart"/>
    <dgm:cxn modelId="{94AABC61-07A3-4425-B3A0-6AC33E596CDE}" srcId="{E8B8E2EE-5830-42D4-B2EA-4341596D145F}" destId="{5E64FDBE-E1C3-494F-B168-7DB2CF88D515}" srcOrd="2" destOrd="0" parTransId="{3BF137D7-05AD-4D93-AEC3-4688BEBF76A4}" sibTransId="{BB217954-4E9A-43DF-82AF-BED3037F8A82}"/>
    <dgm:cxn modelId="{9E4C4466-658D-48C3-A63C-60BE81B71DAC}" type="presOf" srcId="{5E64FDBE-E1C3-494F-B168-7DB2CF88D515}" destId="{A63A9E47-48E0-4A96-9A3F-2B610EC73059}" srcOrd="0" destOrd="0" presId="urn:microsoft.com/office/officeart/2009/3/layout/HorizontalOrganizationChart"/>
    <dgm:cxn modelId="{B9171A69-B202-435B-8482-351D8D23EED0}" type="presOf" srcId="{4483D596-3668-46F8-A33C-0E8F996E4309}" destId="{6211A9AA-54B3-4180-B2FA-FA4918218C05}" srcOrd="0" destOrd="0" presId="urn:microsoft.com/office/officeart/2009/3/layout/HorizontalOrganizationChart"/>
    <dgm:cxn modelId="{AD54D970-5A72-421A-8C98-00C96EF2C0CD}" type="presOf" srcId="{40530819-BF43-4F52-968C-A1DBF356562E}" destId="{C78FC75C-002B-47CC-9CE9-0F935EE561B5}" srcOrd="1" destOrd="0" presId="urn:microsoft.com/office/officeart/2009/3/layout/HorizontalOrganizationChart"/>
    <dgm:cxn modelId="{E3B47754-AA65-4609-B076-0DA6B800A20A}" type="presOf" srcId="{BDEF6B6D-2056-4C9B-BC43-858A8A8F0EAE}" destId="{1A90D80D-F1E5-47C1-B850-939CC62C7A14}" srcOrd="0" destOrd="0" presId="urn:microsoft.com/office/officeart/2009/3/layout/HorizontalOrganizationChart"/>
    <dgm:cxn modelId="{871B8D76-F9D7-4CF5-A43B-73F883E6EF1A}" srcId="{E8B8E2EE-5830-42D4-B2EA-4341596D145F}" destId="{BDEF6B6D-2056-4C9B-BC43-858A8A8F0EAE}" srcOrd="1" destOrd="0" parTransId="{4483D596-3668-46F8-A33C-0E8F996E4309}" sibTransId="{AB725CB1-941D-4F52-819E-81FE19BB415A}"/>
    <dgm:cxn modelId="{9AD03B7F-ED3C-4EB3-88D0-A254D40358D1}" type="presOf" srcId="{61569560-4512-43F7-A9D1-83DF966D889B}" destId="{4B5EBA7B-B6B4-4404-B199-BEC0A8F7D3D6}" srcOrd="1" destOrd="0" presId="urn:microsoft.com/office/officeart/2009/3/layout/HorizontalOrganizationChart"/>
    <dgm:cxn modelId="{C1AD8D83-A8C9-4535-AA67-0C96C2BA6739}" type="presOf" srcId="{E8B8E2EE-5830-42D4-B2EA-4341596D145F}" destId="{5D618864-68A2-42E8-9187-9DFAD26F48F9}" srcOrd="1" destOrd="0" presId="urn:microsoft.com/office/officeart/2009/3/layout/HorizontalOrganizationChart"/>
    <dgm:cxn modelId="{462D0D87-435F-4D5D-96FD-FF9C697BBEF1}" type="presOf" srcId="{953C2E5B-183D-4A85-96D5-6E0F2F994E9B}" destId="{D01F1485-CDAB-42A0-99E4-15C266080A12}" srcOrd="0" destOrd="0" presId="urn:microsoft.com/office/officeart/2009/3/layout/HorizontalOrganizationChart"/>
    <dgm:cxn modelId="{8DA296A3-E94F-4491-9212-C8F785F3BDF2}" type="presOf" srcId="{E8B8E2EE-5830-42D4-B2EA-4341596D145F}" destId="{D6DBE65D-ABFE-4E8B-B6B1-033432237376}" srcOrd="0" destOrd="0" presId="urn:microsoft.com/office/officeart/2009/3/layout/HorizontalOrganizationChart"/>
    <dgm:cxn modelId="{370F9CB0-072A-42AE-A2DB-EE9F6873CF00}" type="presOf" srcId="{460044C5-A966-4BE5-AF1A-DA09026E1441}" destId="{7A7EDA07-5631-4BC1-B81A-FE3D2BD3AE7F}" srcOrd="1" destOrd="0" presId="urn:microsoft.com/office/officeart/2009/3/layout/HorizontalOrganizationChart"/>
    <dgm:cxn modelId="{62D94AB5-9FDC-40C4-8350-373D32650588}" type="presOf" srcId="{40530819-BF43-4F52-968C-A1DBF356562E}" destId="{4E846F0A-7961-4A81-9CF6-9D60BA2C5FDF}" srcOrd="0" destOrd="0" presId="urn:microsoft.com/office/officeart/2009/3/layout/HorizontalOrganizationChart"/>
    <dgm:cxn modelId="{5B4BD9B6-1689-4353-9A4D-6A2906576A0B}" srcId="{0B20A26A-AF70-418A-A120-EE0EDF332491}" destId="{E8B8E2EE-5830-42D4-B2EA-4341596D145F}" srcOrd="1" destOrd="0" parTransId="{C0BF4E3C-881E-435E-8C29-A2BFF2D55963}" sibTransId="{596161F5-CD85-4E63-A467-F483D0F84B0E}"/>
    <dgm:cxn modelId="{671F84C6-0F9C-4576-9C77-D9D82CAD6695}" type="presOf" srcId="{5E64FDBE-E1C3-494F-B168-7DB2CF88D515}" destId="{E13BEA5B-5D7E-4FFA-BF80-5A37ABD14CC6}" srcOrd="1" destOrd="0" presId="urn:microsoft.com/office/officeart/2009/3/layout/HorizontalOrganizationChart"/>
    <dgm:cxn modelId="{33FE68CE-C707-466A-A32C-D5372F692C5C}" srcId="{E8B8E2EE-5830-42D4-B2EA-4341596D145F}" destId="{40530819-BF43-4F52-968C-A1DBF356562E}" srcOrd="0" destOrd="0" parTransId="{953C2E5B-183D-4A85-96D5-6E0F2F994E9B}" sibTransId="{F9243686-08BC-4057-B95B-35BEEC991777}"/>
    <dgm:cxn modelId="{5B7837D0-3CE2-415B-9D53-3A57FB5F3CC0}" type="presOf" srcId="{3BF137D7-05AD-4D93-AEC3-4688BEBF76A4}" destId="{E79ED6CB-9D1C-49DE-A837-C6A12A4A277E}" srcOrd="0" destOrd="0" presId="urn:microsoft.com/office/officeart/2009/3/layout/HorizontalOrganizationChart"/>
    <dgm:cxn modelId="{30022AE3-669E-4BBF-9A01-279F5D89A7E6}" srcId="{0B20A26A-AF70-418A-A120-EE0EDF332491}" destId="{460044C5-A966-4BE5-AF1A-DA09026E1441}" srcOrd="0" destOrd="0" parTransId="{07C19F51-051A-4701-9BEA-2A6937405A01}" sibTransId="{E98E25A7-309A-44D2-BB0E-3286B8AA5E52}"/>
    <dgm:cxn modelId="{672068E3-F814-4C62-807C-76E992C3EC80}" type="presOf" srcId="{6F51D681-6B9E-45F6-8098-1D95C215503F}" destId="{D14333C2-1600-4C56-BBB5-84CB05B5DD83}" srcOrd="0" destOrd="0" presId="urn:microsoft.com/office/officeart/2009/3/layout/HorizontalOrganizationChart"/>
    <dgm:cxn modelId="{9DE07B7A-F127-42AC-9C7E-D4CB1704F02F}" type="presParOf" srcId="{0C7FC95D-4500-42EE-98F4-10E345B10F2D}" destId="{395AD24C-5970-4BE7-A3C3-837996CF24FC}" srcOrd="0" destOrd="0" presId="urn:microsoft.com/office/officeart/2009/3/layout/HorizontalOrganizationChart"/>
    <dgm:cxn modelId="{F03830D5-1107-498A-AD7E-26FB339ECF6B}" type="presParOf" srcId="{395AD24C-5970-4BE7-A3C3-837996CF24FC}" destId="{67A8966A-0599-48D4-BDC1-543DA7FA314C}" srcOrd="0" destOrd="0" presId="urn:microsoft.com/office/officeart/2009/3/layout/HorizontalOrganizationChart"/>
    <dgm:cxn modelId="{8DD6E3C1-566D-4B1C-84EC-90BA23AF989A}" type="presParOf" srcId="{67A8966A-0599-48D4-BDC1-543DA7FA314C}" destId="{516AEEA0-89F8-4793-8B39-F8599BE9836C}" srcOrd="0" destOrd="0" presId="urn:microsoft.com/office/officeart/2009/3/layout/HorizontalOrganizationChart"/>
    <dgm:cxn modelId="{33B41DE2-8391-4FF7-923A-D9B4E9AED24F}" type="presParOf" srcId="{67A8966A-0599-48D4-BDC1-543DA7FA314C}" destId="{7A7EDA07-5631-4BC1-B81A-FE3D2BD3AE7F}" srcOrd="1" destOrd="0" presId="urn:microsoft.com/office/officeart/2009/3/layout/HorizontalOrganizationChart"/>
    <dgm:cxn modelId="{3B221523-260A-4F4F-AC10-6E7524FF5FE2}" type="presParOf" srcId="{395AD24C-5970-4BE7-A3C3-837996CF24FC}" destId="{255DE660-F456-44F9-810D-C56EE8959EB8}" srcOrd="1" destOrd="0" presId="urn:microsoft.com/office/officeart/2009/3/layout/HorizontalOrganizationChart"/>
    <dgm:cxn modelId="{B1AF36B5-B6A1-42B8-AEBE-B40314698A69}" type="presParOf" srcId="{395AD24C-5970-4BE7-A3C3-837996CF24FC}" destId="{466BD092-925A-4D51-B41B-A7C4CA34D11D}" srcOrd="2" destOrd="0" presId="urn:microsoft.com/office/officeart/2009/3/layout/HorizontalOrganizationChart"/>
    <dgm:cxn modelId="{1A69E504-FCC5-4A60-8E08-CDFD6B72F3B5}" type="presParOf" srcId="{0C7FC95D-4500-42EE-98F4-10E345B10F2D}" destId="{90E5D625-54F6-442C-8841-9D393A856A09}" srcOrd="1" destOrd="0" presId="urn:microsoft.com/office/officeart/2009/3/layout/HorizontalOrganizationChart"/>
    <dgm:cxn modelId="{CE9C8A39-37F5-4C1D-9D3B-18F1DFC98606}" type="presParOf" srcId="{90E5D625-54F6-442C-8841-9D393A856A09}" destId="{F3DED54D-74BC-48DA-B10B-940CACBF1368}" srcOrd="0" destOrd="0" presId="urn:microsoft.com/office/officeart/2009/3/layout/HorizontalOrganizationChart"/>
    <dgm:cxn modelId="{3F0366C2-B764-46AF-A097-22466E7CC536}" type="presParOf" srcId="{F3DED54D-74BC-48DA-B10B-940CACBF1368}" destId="{D6DBE65D-ABFE-4E8B-B6B1-033432237376}" srcOrd="0" destOrd="0" presId="urn:microsoft.com/office/officeart/2009/3/layout/HorizontalOrganizationChart"/>
    <dgm:cxn modelId="{26906E36-6DFE-4B4D-BA2F-0E9FA142106B}" type="presParOf" srcId="{F3DED54D-74BC-48DA-B10B-940CACBF1368}" destId="{5D618864-68A2-42E8-9187-9DFAD26F48F9}" srcOrd="1" destOrd="0" presId="urn:microsoft.com/office/officeart/2009/3/layout/HorizontalOrganizationChart"/>
    <dgm:cxn modelId="{219AC182-CA24-4039-B9C3-953003D6A8E6}" type="presParOf" srcId="{90E5D625-54F6-442C-8841-9D393A856A09}" destId="{CC69F89D-00EF-40BA-A5B7-7609D0D2FBEE}" srcOrd="1" destOrd="0" presId="urn:microsoft.com/office/officeart/2009/3/layout/HorizontalOrganizationChart"/>
    <dgm:cxn modelId="{D781E56B-A1D4-4759-82CC-69CBB98A1C38}" type="presParOf" srcId="{CC69F89D-00EF-40BA-A5B7-7609D0D2FBEE}" destId="{D01F1485-CDAB-42A0-99E4-15C266080A12}" srcOrd="0" destOrd="0" presId="urn:microsoft.com/office/officeart/2009/3/layout/HorizontalOrganizationChart"/>
    <dgm:cxn modelId="{928DEAF6-7174-4A8C-B330-205D3AE6699A}" type="presParOf" srcId="{CC69F89D-00EF-40BA-A5B7-7609D0D2FBEE}" destId="{3238B643-6338-4623-B5FA-87DED771DBF8}" srcOrd="1" destOrd="0" presId="urn:microsoft.com/office/officeart/2009/3/layout/HorizontalOrganizationChart"/>
    <dgm:cxn modelId="{96F400F3-EEB7-4BB2-BF15-F270B6EB1C27}" type="presParOf" srcId="{3238B643-6338-4623-B5FA-87DED771DBF8}" destId="{EE4071B3-0784-4AF5-A316-3B31D675D05D}" srcOrd="0" destOrd="0" presId="urn:microsoft.com/office/officeart/2009/3/layout/HorizontalOrganizationChart"/>
    <dgm:cxn modelId="{A723018D-1E99-4172-A03D-AD48011C015A}" type="presParOf" srcId="{EE4071B3-0784-4AF5-A316-3B31D675D05D}" destId="{4E846F0A-7961-4A81-9CF6-9D60BA2C5FDF}" srcOrd="0" destOrd="0" presId="urn:microsoft.com/office/officeart/2009/3/layout/HorizontalOrganizationChart"/>
    <dgm:cxn modelId="{66240661-73F3-4DA9-B3B9-8C03D475F769}" type="presParOf" srcId="{EE4071B3-0784-4AF5-A316-3B31D675D05D}" destId="{C78FC75C-002B-47CC-9CE9-0F935EE561B5}" srcOrd="1" destOrd="0" presId="urn:microsoft.com/office/officeart/2009/3/layout/HorizontalOrganizationChart"/>
    <dgm:cxn modelId="{3F673223-B011-45BF-83F2-11FE0A5DDE63}" type="presParOf" srcId="{3238B643-6338-4623-B5FA-87DED771DBF8}" destId="{302C743B-5784-4F03-8FB4-40B055CD00EC}" srcOrd="1" destOrd="0" presId="urn:microsoft.com/office/officeart/2009/3/layout/HorizontalOrganizationChart"/>
    <dgm:cxn modelId="{A9F031F6-53C3-4E9B-9902-887B78606B4C}" type="presParOf" srcId="{3238B643-6338-4623-B5FA-87DED771DBF8}" destId="{EAD64FC9-F897-4596-AA0E-19574DA1EECA}" srcOrd="2" destOrd="0" presId="urn:microsoft.com/office/officeart/2009/3/layout/HorizontalOrganizationChart"/>
    <dgm:cxn modelId="{14DDCB72-2C1F-4814-8B99-1A696EC4752B}" type="presParOf" srcId="{CC69F89D-00EF-40BA-A5B7-7609D0D2FBEE}" destId="{6211A9AA-54B3-4180-B2FA-FA4918218C05}" srcOrd="2" destOrd="0" presId="urn:microsoft.com/office/officeart/2009/3/layout/HorizontalOrganizationChart"/>
    <dgm:cxn modelId="{C3815FE8-894B-40FF-9E3E-4EC1E18DFF38}" type="presParOf" srcId="{CC69F89D-00EF-40BA-A5B7-7609D0D2FBEE}" destId="{7851F7A2-E874-4350-95BB-7DE8A14694B9}" srcOrd="3" destOrd="0" presId="urn:microsoft.com/office/officeart/2009/3/layout/HorizontalOrganizationChart"/>
    <dgm:cxn modelId="{5F377A59-A4A9-4410-836A-9176B51366FB}" type="presParOf" srcId="{7851F7A2-E874-4350-95BB-7DE8A14694B9}" destId="{359725C3-B61E-45F4-AC61-2602E77D60EA}" srcOrd="0" destOrd="0" presId="urn:microsoft.com/office/officeart/2009/3/layout/HorizontalOrganizationChart"/>
    <dgm:cxn modelId="{392EDA31-4CB8-416A-BFD0-2F6447FE2270}" type="presParOf" srcId="{359725C3-B61E-45F4-AC61-2602E77D60EA}" destId="{1A90D80D-F1E5-47C1-B850-939CC62C7A14}" srcOrd="0" destOrd="0" presId="urn:microsoft.com/office/officeart/2009/3/layout/HorizontalOrganizationChart"/>
    <dgm:cxn modelId="{C726AA5F-FC90-496D-A981-4C8EDEE43241}" type="presParOf" srcId="{359725C3-B61E-45F4-AC61-2602E77D60EA}" destId="{42519041-2CCA-480D-A786-1963B8CB079C}" srcOrd="1" destOrd="0" presId="urn:microsoft.com/office/officeart/2009/3/layout/HorizontalOrganizationChart"/>
    <dgm:cxn modelId="{EAC1400B-8C60-41E4-B636-2CF2A26F1EF6}" type="presParOf" srcId="{7851F7A2-E874-4350-95BB-7DE8A14694B9}" destId="{9D2CAB99-3E29-4C3E-A6F4-14D308AD6E7E}" srcOrd="1" destOrd="0" presId="urn:microsoft.com/office/officeart/2009/3/layout/HorizontalOrganizationChart"/>
    <dgm:cxn modelId="{2A0BB110-09FB-4F65-991F-B7C4CCDDEB4F}" type="presParOf" srcId="{7851F7A2-E874-4350-95BB-7DE8A14694B9}" destId="{47EF09CB-2890-45AD-9BD3-61C2BF3482C6}" srcOrd="2" destOrd="0" presId="urn:microsoft.com/office/officeart/2009/3/layout/HorizontalOrganizationChart"/>
    <dgm:cxn modelId="{28959484-7CC5-4DFA-9F07-16871520C214}" type="presParOf" srcId="{CC69F89D-00EF-40BA-A5B7-7609D0D2FBEE}" destId="{E79ED6CB-9D1C-49DE-A837-C6A12A4A277E}" srcOrd="4" destOrd="0" presId="urn:microsoft.com/office/officeart/2009/3/layout/HorizontalOrganizationChart"/>
    <dgm:cxn modelId="{A71A5CE0-38D0-4AD5-9AAB-978F47FEF217}" type="presParOf" srcId="{CC69F89D-00EF-40BA-A5B7-7609D0D2FBEE}" destId="{4EAF598D-86D4-478A-8FCE-CBD505B710F2}" srcOrd="5" destOrd="0" presId="urn:microsoft.com/office/officeart/2009/3/layout/HorizontalOrganizationChart"/>
    <dgm:cxn modelId="{13B71D6C-EBEE-4D08-A636-1552DF92091B}" type="presParOf" srcId="{4EAF598D-86D4-478A-8FCE-CBD505B710F2}" destId="{A596E03C-A9B8-4164-A5B5-097522572B20}" srcOrd="0" destOrd="0" presId="urn:microsoft.com/office/officeart/2009/3/layout/HorizontalOrganizationChart"/>
    <dgm:cxn modelId="{9DEB695D-7D92-4E31-8C83-B8A397FEBD13}" type="presParOf" srcId="{A596E03C-A9B8-4164-A5B5-097522572B20}" destId="{A63A9E47-48E0-4A96-9A3F-2B610EC73059}" srcOrd="0" destOrd="0" presId="urn:microsoft.com/office/officeart/2009/3/layout/HorizontalOrganizationChart"/>
    <dgm:cxn modelId="{56BBDECC-064D-4A43-9F73-F4F6D1635A79}" type="presParOf" srcId="{A596E03C-A9B8-4164-A5B5-097522572B20}" destId="{E13BEA5B-5D7E-4FFA-BF80-5A37ABD14CC6}" srcOrd="1" destOrd="0" presId="urn:microsoft.com/office/officeart/2009/3/layout/HorizontalOrganizationChart"/>
    <dgm:cxn modelId="{327ABF35-1203-47F2-8C47-BA95E34B948B}" type="presParOf" srcId="{4EAF598D-86D4-478A-8FCE-CBD505B710F2}" destId="{2281CD7C-D700-44B4-80CC-A95BDD314944}" srcOrd="1" destOrd="0" presId="urn:microsoft.com/office/officeart/2009/3/layout/HorizontalOrganizationChart"/>
    <dgm:cxn modelId="{7C014355-5191-4114-994D-D5ADA15B5C38}" type="presParOf" srcId="{4EAF598D-86D4-478A-8FCE-CBD505B710F2}" destId="{2760F3A9-23E6-42A3-AD21-3C05B57516EC}" srcOrd="2" destOrd="0" presId="urn:microsoft.com/office/officeart/2009/3/layout/HorizontalOrganizationChart"/>
    <dgm:cxn modelId="{3079BA56-0D4A-449F-9C13-6124CCCB479C}" type="presParOf" srcId="{CC69F89D-00EF-40BA-A5B7-7609D0D2FBEE}" destId="{D14333C2-1600-4C56-BBB5-84CB05B5DD83}" srcOrd="6" destOrd="0" presId="urn:microsoft.com/office/officeart/2009/3/layout/HorizontalOrganizationChart"/>
    <dgm:cxn modelId="{F477CC90-637F-4A14-96E8-C8F66A795C39}" type="presParOf" srcId="{CC69F89D-00EF-40BA-A5B7-7609D0D2FBEE}" destId="{E31986EC-A61C-4DB4-9E1A-57EB78988E07}" srcOrd="7" destOrd="0" presId="urn:microsoft.com/office/officeart/2009/3/layout/HorizontalOrganizationChart"/>
    <dgm:cxn modelId="{D9600BC5-F5CE-4672-9845-94174B6A9E5F}" type="presParOf" srcId="{E31986EC-A61C-4DB4-9E1A-57EB78988E07}" destId="{1ACE1E3A-AFA6-462B-82BF-CBC83C424082}" srcOrd="0" destOrd="0" presId="urn:microsoft.com/office/officeart/2009/3/layout/HorizontalOrganizationChart"/>
    <dgm:cxn modelId="{18882855-5FD1-465B-A00B-25832C9F1518}" type="presParOf" srcId="{1ACE1E3A-AFA6-462B-82BF-CBC83C424082}" destId="{D5534A41-BC97-47F1-8409-817CF5F6CB77}" srcOrd="0" destOrd="0" presId="urn:microsoft.com/office/officeart/2009/3/layout/HorizontalOrganizationChart"/>
    <dgm:cxn modelId="{8333209D-475D-438C-9115-5BA0B40E33D7}" type="presParOf" srcId="{1ACE1E3A-AFA6-462B-82BF-CBC83C424082}" destId="{4B5EBA7B-B6B4-4404-B199-BEC0A8F7D3D6}" srcOrd="1" destOrd="0" presId="urn:microsoft.com/office/officeart/2009/3/layout/HorizontalOrganizationChart"/>
    <dgm:cxn modelId="{22E3A0AE-5535-4F50-B936-ACA3EF1D9745}" type="presParOf" srcId="{E31986EC-A61C-4DB4-9E1A-57EB78988E07}" destId="{DD4A1B24-30A8-4D44-A061-94622C014AC3}" srcOrd="1" destOrd="0" presId="urn:microsoft.com/office/officeart/2009/3/layout/HorizontalOrganizationChart"/>
    <dgm:cxn modelId="{A24A389E-8E4B-4FBC-8275-75509B5BA284}" type="presParOf" srcId="{E31986EC-A61C-4DB4-9E1A-57EB78988E07}" destId="{7A3DDE1C-CC6A-47A4-ADCA-0ADF21B6BF6D}" srcOrd="2" destOrd="0" presId="urn:microsoft.com/office/officeart/2009/3/layout/HorizontalOrganizationChart"/>
    <dgm:cxn modelId="{8CED6519-8864-491A-AE8C-520E8395A133}" type="presParOf" srcId="{90E5D625-54F6-442C-8841-9D393A856A09}" destId="{D994390C-AF8F-489C-8C89-C241D763830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0E1693-59CE-4859-9831-DE0EBD5B9BA4}" type="doc">
      <dgm:prSet loTypeId="urn:microsoft.com/office/officeart/2008/layout/VerticalCircleList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5520AD49-2E8F-4FEF-864E-E607B26270A6}">
      <dgm:prSet phldrT="[Texto]"/>
      <dgm:spPr/>
      <dgm:t>
        <a:bodyPr/>
        <a:lstStyle/>
        <a:p>
          <a:pPr algn="just"/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formalmente en un máximo de 10 días naturales posteriores a la publicación de la Convocatoria (</a:t>
          </a:r>
          <a:r>
            <a:rPr lang="es-MX" b="0" dirty="0">
              <a:solidFill>
                <a:srgbClr val="990033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23 de agosto de 2026</a:t>
          </a:r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) y </a:t>
          </a:r>
          <a:r>
            <a:rPr lang="es-MX" b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</a:t>
          </a:r>
          <a:r>
            <a:rPr lang="es-MX" dirty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entro de los 30 días naturales a dicha constitución, enviar al Comité Nacional al correo: </a:t>
          </a:r>
          <a:r>
            <a:rPr lang="es-ES" dirty="0">
              <a:hlinkClick xmlns:r="http://schemas.openxmlformats.org/officeDocument/2006/relationships" r:id="rId1"/>
            </a:rPr>
            <a:t>prog.estimulos@salud.gob.mx</a:t>
          </a:r>
          <a:r>
            <a:rPr lang="es-ES" dirty="0"/>
            <a:t> </a:t>
          </a:r>
        </a:p>
      </dgm:t>
    </dgm:pt>
    <dgm:pt modelId="{2015DF17-09DF-4320-A10C-BAE5D439D08A}" type="parTrans" cxnId="{3010B434-36F7-4B73-93FD-C50F50DF73CE}">
      <dgm:prSet/>
      <dgm:spPr/>
      <dgm:t>
        <a:bodyPr/>
        <a:lstStyle/>
        <a:p>
          <a:pPr algn="just"/>
          <a:endParaRPr lang="es-ES"/>
        </a:p>
      </dgm:t>
    </dgm:pt>
    <dgm:pt modelId="{3923AECA-83F9-4643-9182-92B946055773}" type="sibTrans" cxnId="{3010B434-36F7-4B73-93FD-C50F50DF73CE}">
      <dgm:prSet/>
      <dgm:spPr/>
      <dgm:t>
        <a:bodyPr/>
        <a:lstStyle/>
        <a:p>
          <a:pPr algn="just"/>
          <a:endParaRPr lang="es-ES"/>
        </a:p>
      </dgm:t>
    </dgm:pt>
    <dgm:pt modelId="{FDA18083-63F1-44E5-99E4-BB38664B0B80}">
      <dgm:prSet/>
      <dgm:spPr/>
      <dgm:t>
        <a:bodyPr/>
        <a:lstStyle/>
        <a:p>
          <a:pPr algn="just"/>
          <a:r>
            <a:rPr lang="es-ES_tradnl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Difundir el Programa</a:t>
          </a:r>
          <a:endParaRPr lang="es-ES_tradnl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404740AC-BD82-4993-90D6-678B7194BB7C}" type="parTrans" cxnId="{875F8970-A1CF-4F7B-A32F-4CCDA9A50DE3}">
      <dgm:prSet/>
      <dgm:spPr/>
      <dgm:t>
        <a:bodyPr/>
        <a:lstStyle/>
        <a:p>
          <a:pPr algn="just"/>
          <a:endParaRPr lang="es-ES"/>
        </a:p>
      </dgm:t>
    </dgm:pt>
    <dgm:pt modelId="{6D33EC22-FDA1-4CBC-B84F-190E79387E05}" type="sibTrans" cxnId="{875F8970-A1CF-4F7B-A32F-4CCDA9A50DE3}">
      <dgm:prSet/>
      <dgm:spPr/>
      <dgm:t>
        <a:bodyPr/>
        <a:lstStyle/>
        <a:p>
          <a:pPr algn="just"/>
          <a:endParaRPr lang="es-ES"/>
        </a:p>
      </dgm:t>
    </dgm:pt>
    <dgm:pt modelId="{109E5465-8F19-4BB9-A103-591E7D7ED248}">
      <dgm:prSet/>
      <dgm:spPr/>
      <dgm:t>
        <a:bodyPr/>
        <a:lstStyle/>
        <a:p>
          <a:pPr algn="just"/>
          <a:r>
            <a:rPr lang="es-ES_tradnl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Revisar los catálogos de evidencias de la Institución </a:t>
          </a:r>
          <a:endParaRPr lang="es-ES_tradnl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8B7BA715-E30C-4F48-8DB2-93A62287CF64}" type="parTrans" cxnId="{6327BA20-8226-4997-97F0-D7C8CA0ACE98}">
      <dgm:prSet/>
      <dgm:spPr/>
      <dgm:t>
        <a:bodyPr/>
        <a:lstStyle/>
        <a:p>
          <a:pPr algn="just"/>
          <a:endParaRPr lang="es-ES"/>
        </a:p>
      </dgm:t>
    </dgm:pt>
    <dgm:pt modelId="{ECA580DD-F628-427E-918F-1E7C554B867E}" type="sibTrans" cxnId="{6327BA20-8226-4997-97F0-D7C8CA0ACE98}">
      <dgm:prSet/>
      <dgm:spPr/>
      <dgm:t>
        <a:bodyPr/>
        <a:lstStyle/>
        <a:p>
          <a:pPr algn="just"/>
          <a:endParaRPr lang="es-ES"/>
        </a:p>
      </dgm:t>
    </dgm:pt>
    <dgm:pt modelId="{FFA4A89B-148A-44B3-A9F9-44DBB30AE0DD}">
      <dgm:prSet/>
      <dgm:spPr/>
      <dgm:t>
        <a:bodyPr/>
        <a:lstStyle/>
        <a:p>
          <a:pPr algn="just"/>
          <a:r>
            <a:rPr lang="es-ES_tradnl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las Comisiones Auxiliares por Disciplina necesarias para el cumplimiento de sus funciones </a:t>
          </a:r>
          <a:endParaRPr lang="es-ES_tradnl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7C360662-6C38-43AF-9E65-ABA5C74C677C}" type="parTrans" cxnId="{B5189909-8A3D-43D6-B9F1-76B495BD0264}">
      <dgm:prSet/>
      <dgm:spPr/>
      <dgm:t>
        <a:bodyPr/>
        <a:lstStyle/>
        <a:p>
          <a:pPr algn="just"/>
          <a:endParaRPr lang="es-ES"/>
        </a:p>
      </dgm:t>
    </dgm:pt>
    <dgm:pt modelId="{12EEB14C-F8FB-4210-BCBB-F0B9DE355268}" type="sibTrans" cxnId="{B5189909-8A3D-43D6-B9F1-76B495BD0264}">
      <dgm:prSet/>
      <dgm:spPr/>
      <dgm:t>
        <a:bodyPr/>
        <a:lstStyle/>
        <a:p>
          <a:pPr algn="just"/>
          <a:endParaRPr lang="es-ES"/>
        </a:p>
      </dgm:t>
    </dgm:pt>
    <dgm:pt modelId="{E1E38BC8-4AF0-41D4-85E3-83D296962C69}">
      <dgm:prSet/>
      <dgm:spPr/>
      <dgm:t>
        <a:bodyPr/>
        <a:lstStyle/>
        <a:p>
          <a:pPr algn="just"/>
          <a:r>
            <a:rPr lang="es-ES_tradnl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Capacitar a las Comisiones Auxiliares por Disciplina </a:t>
          </a:r>
          <a:endParaRPr lang="es-ES_tradnl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D0DDB7FB-7CEA-49FD-A79E-A49AD60904F9}" type="parTrans" cxnId="{4B00D434-1B4E-41FF-B105-5E986C4A5F18}">
      <dgm:prSet/>
      <dgm:spPr/>
      <dgm:t>
        <a:bodyPr/>
        <a:lstStyle/>
        <a:p>
          <a:pPr algn="just"/>
          <a:endParaRPr lang="es-ES"/>
        </a:p>
      </dgm:t>
    </dgm:pt>
    <dgm:pt modelId="{BF690586-AA08-45B4-B63B-155EBE4D6F64}" type="sibTrans" cxnId="{4B00D434-1B4E-41FF-B105-5E986C4A5F18}">
      <dgm:prSet/>
      <dgm:spPr/>
      <dgm:t>
        <a:bodyPr/>
        <a:lstStyle/>
        <a:p>
          <a:pPr algn="just"/>
          <a:endParaRPr lang="es-ES"/>
        </a:p>
      </dgm:t>
    </dgm:pt>
    <dgm:pt modelId="{9956B83C-ADBC-4F18-BC2A-89707455881D}">
      <dgm:prSet/>
      <dgm:spPr/>
      <dgm:t>
        <a:bodyPr/>
        <a:lstStyle/>
        <a:p>
          <a:pPr algn="just"/>
          <a:r>
            <a:rPr lang="es-ES_tradnl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Brindar asesoría y realizar la supervisión, vigilancia y control continuo del funcionamiento de las Comisiones Auxiliares por Disciplina </a:t>
          </a:r>
          <a:endParaRPr lang="es-MX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3B084618-182C-453E-9D68-E472424738E6}" type="parTrans" cxnId="{31D09349-B17A-46BA-A381-51A484BEDE29}">
      <dgm:prSet/>
      <dgm:spPr/>
      <dgm:t>
        <a:bodyPr/>
        <a:lstStyle/>
        <a:p>
          <a:pPr algn="just"/>
          <a:endParaRPr lang="es-ES"/>
        </a:p>
      </dgm:t>
    </dgm:pt>
    <dgm:pt modelId="{F3C92777-DC06-41FB-AD73-5EB22892B080}" type="sibTrans" cxnId="{31D09349-B17A-46BA-A381-51A484BEDE29}">
      <dgm:prSet/>
      <dgm:spPr/>
      <dgm:t>
        <a:bodyPr/>
        <a:lstStyle/>
        <a:p>
          <a:pPr algn="just"/>
          <a:endParaRPr lang="es-ES"/>
        </a:p>
      </dgm:t>
    </dgm:pt>
    <dgm:pt modelId="{1C85805C-DF5B-4D42-8A74-78FC14C7271F}" type="pres">
      <dgm:prSet presAssocID="{750E1693-59CE-4859-9831-DE0EBD5B9BA4}" presName="Name0" presStyleCnt="0">
        <dgm:presLayoutVars>
          <dgm:dir/>
        </dgm:presLayoutVars>
      </dgm:prSet>
      <dgm:spPr/>
    </dgm:pt>
    <dgm:pt modelId="{2FD46D39-1EB5-482B-B266-CDBDDF7DE157}" type="pres">
      <dgm:prSet presAssocID="{5520AD49-2E8F-4FEF-864E-E607B26270A6}" presName="noChildren" presStyleCnt="0"/>
      <dgm:spPr/>
    </dgm:pt>
    <dgm:pt modelId="{E9100D9C-E840-45BA-BCA0-63AC225A9CEE}" type="pres">
      <dgm:prSet presAssocID="{5520AD49-2E8F-4FEF-864E-E607B26270A6}" presName="gap" presStyleCnt="0"/>
      <dgm:spPr/>
    </dgm:pt>
    <dgm:pt modelId="{7A4FB74A-DDD7-4DBC-9D66-7585D5A1EFAB}" type="pres">
      <dgm:prSet presAssocID="{5520AD49-2E8F-4FEF-864E-E607B26270A6}" presName="medCircle2" presStyleLbl="vennNode1" presStyleIdx="0" presStyleCnt="6"/>
      <dgm:spPr/>
    </dgm:pt>
    <dgm:pt modelId="{26CA954F-A4A1-42E2-86C6-CE0471FED564}" type="pres">
      <dgm:prSet presAssocID="{5520AD49-2E8F-4FEF-864E-E607B26270A6}" presName="txLvlOnly1" presStyleLbl="revTx" presStyleIdx="0" presStyleCnt="6" custLinFactNeighborX="393" custLinFactNeighborY="-342"/>
      <dgm:spPr/>
    </dgm:pt>
    <dgm:pt modelId="{91C6A046-47E8-4A24-A6C4-D439DA8D373B}" type="pres">
      <dgm:prSet presAssocID="{FDA18083-63F1-44E5-99E4-BB38664B0B80}" presName="noChildren" presStyleCnt="0"/>
      <dgm:spPr/>
    </dgm:pt>
    <dgm:pt modelId="{74166647-0975-4251-81CE-B4A80D6AE607}" type="pres">
      <dgm:prSet presAssocID="{FDA18083-63F1-44E5-99E4-BB38664B0B80}" presName="gap" presStyleCnt="0"/>
      <dgm:spPr/>
    </dgm:pt>
    <dgm:pt modelId="{4E808D4A-1200-42CC-A27D-364DCE788E9C}" type="pres">
      <dgm:prSet presAssocID="{FDA18083-63F1-44E5-99E4-BB38664B0B80}" presName="medCircle2" presStyleLbl="vennNode1" presStyleIdx="1" presStyleCnt="6"/>
      <dgm:spPr/>
    </dgm:pt>
    <dgm:pt modelId="{A361DA53-6946-4B82-A9B5-D01ECD690379}" type="pres">
      <dgm:prSet presAssocID="{FDA18083-63F1-44E5-99E4-BB38664B0B80}" presName="txLvlOnly1" presStyleLbl="revTx" presStyleIdx="1" presStyleCnt="6" custLinFactNeighborX="393" custLinFactNeighborY="-1435"/>
      <dgm:spPr/>
    </dgm:pt>
    <dgm:pt modelId="{C89DFE73-610D-4DC9-9E0A-9A927C9543CF}" type="pres">
      <dgm:prSet presAssocID="{109E5465-8F19-4BB9-A103-591E7D7ED248}" presName="noChildren" presStyleCnt="0"/>
      <dgm:spPr/>
    </dgm:pt>
    <dgm:pt modelId="{854928FA-3F27-47EC-B7DD-6F0455B3F4C9}" type="pres">
      <dgm:prSet presAssocID="{109E5465-8F19-4BB9-A103-591E7D7ED248}" presName="gap" presStyleCnt="0"/>
      <dgm:spPr/>
    </dgm:pt>
    <dgm:pt modelId="{0C9C29F4-9D7C-407F-B006-2F5A11A7C250}" type="pres">
      <dgm:prSet presAssocID="{109E5465-8F19-4BB9-A103-591E7D7ED248}" presName="medCircle2" presStyleLbl="vennNode1" presStyleIdx="2" presStyleCnt="6"/>
      <dgm:spPr/>
    </dgm:pt>
    <dgm:pt modelId="{DCEEA1CE-2F3A-4FBC-BA26-8DBD53AD5911}" type="pres">
      <dgm:prSet presAssocID="{109E5465-8F19-4BB9-A103-591E7D7ED248}" presName="txLvlOnly1" presStyleLbl="revTx" presStyleIdx="2" presStyleCnt="6" custLinFactNeighborX="1297" custLinFactNeighborY="-2956"/>
      <dgm:spPr/>
    </dgm:pt>
    <dgm:pt modelId="{C41EA278-13D9-4593-9542-590B5D7C8130}" type="pres">
      <dgm:prSet presAssocID="{FFA4A89B-148A-44B3-A9F9-44DBB30AE0DD}" presName="noChildren" presStyleCnt="0"/>
      <dgm:spPr/>
    </dgm:pt>
    <dgm:pt modelId="{944A34C4-E7D1-4B98-8DC3-6B6B99B84E6C}" type="pres">
      <dgm:prSet presAssocID="{FFA4A89B-148A-44B3-A9F9-44DBB30AE0DD}" presName="gap" presStyleCnt="0"/>
      <dgm:spPr/>
    </dgm:pt>
    <dgm:pt modelId="{9EB06EC2-722B-481F-8C1F-7997787518CB}" type="pres">
      <dgm:prSet presAssocID="{FFA4A89B-148A-44B3-A9F9-44DBB30AE0DD}" presName="medCircle2" presStyleLbl="vennNode1" presStyleIdx="3" presStyleCnt="6"/>
      <dgm:spPr/>
    </dgm:pt>
    <dgm:pt modelId="{FF6B594E-F51B-4311-B858-2796C2D63C18}" type="pres">
      <dgm:prSet presAssocID="{FFA4A89B-148A-44B3-A9F9-44DBB30AE0DD}" presName="txLvlOnly1" presStyleLbl="revTx" presStyleIdx="3" presStyleCnt="6" custLinFactNeighborX="1297" custLinFactNeighborY="4487"/>
      <dgm:spPr/>
    </dgm:pt>
    <dgm:pt modelId="{D4A5F028-BB49-4F13-BA5F-421032BEA3B9}" type="pres">
      <dgm:prSet presAssocID="{E1E38BC8-4AF0-41D4-85E3-83D296962C69}" presName="noChildren" presStyleCnt="0"/>
      <dgm:spPr/>
    </dgm:pt>
    <dgm:pt modelId="{3A6C4294-B4C0-429F-8BFA-2483CADFCF6F}" type="pres">
      <dgm:prSet presAssocID="{E1E38BC8-4AF0-41D4-85E3-83D296962C69}" presName="gap" presStyleCnt="0"/>
      <dgm:spPr/>
    </dgm:pt>
    <dgm:pt modelId="{B8CDB227-8BF5-4AD9-BFA0-0746660C576C}" type="pres">
      <dgm:prSet presAssocID="{E1E38BC8-4AF0-41D4-85E3-83D296962C69}" presName="medCircle2" presStyleLbl="vennNode1" presStyleIdx="4" presStyleCnt="6"/>
      <dgm:spPr/>
    </dgm:pt>
    <dgm:pt modelId="{3D5EF76E-9578-4D54-AB85-69691E59B9F6}" type="pres">
      <dgm:prSet presAssocID="{E1E38BC8-4AF0-41D4-85E3-83D296962C69}" presName="txLvlOnly1" presStyleLbl="revTx" presStyleIdx="4" presStyleCnt="6" custLinFactNeighborX="2201" custLinFactNeighborY="-3036"/>
      <dgm:spPr/>
    </dgm:pt>
    <dgm:pt modelId="{57DF87EC-0D8F-49D4-8DF0-D6488E778333}" type="pres">
      <dgm:prSet presAssocID="{9956B83C-ADBC-4F18-BC2A-89707455881D}" presName="noChildren" presStyleCnt="0"/>
      <dgm:spPr/>
    </dgm:pt>
    <dgm:pt modelId="{81F850E1-4CFD-4AEA-8971-86BF03AD90D0}" type="pres">
      <dgm:prSet presAssocID="{9956B83C-ADBC-4F18-BC2A-89707455881D}" presName="gap" presStyleCnt="0"/>
      <dgm:spPr/>
    </dgm:pt>
    <dgm:pt modelId="{DA3FB3FB-F22A-45D4-A8F6-099B0AF6AC05}" type="pres">
      <dgm:prSet presAssocID="{9956B83C-ADBC-4F18-BC2A-89707455881D}" presName="medCircle2" presStyleLbl="vennNode1" presStyleIdx="5" presStyleCnt="6"/>
      <dgm:spPr/>
    </dgm:pt>
    <dgm:pt modelId="{C4F6C60A-EF45-4156-A20C-2E9382780991}" type="pres">
      <dgm:prSet presAssocID="{9956B83C-ADBC-4F18-BC2A-89707455881D}" presName="txLvlOnly1" presStyleLbl="revTx" presStyleIdx="5" presStyleCnt="6" custLinFactNeighborX="2540" custLinFactNeighborY="-1785"/>
      <dgm:spPr/>
    </dgm:pt>
  </dgm:ptLst>
  <dgm:cxnLst>
    <dgm:cxn modelId="{CE86C505-8C4A-4C44-AAB3-F0243485F21A}" type="presOf" srcId="{FDA18083-63F1-44E5-99E4-BB38664B0B80}" destId="{A361DA53-6946-4B82-A9B5-D01ECD690379}" srcOrd="0" destOrd="0" presId="urn:microsoft.com/office/officeart/2008/layout/VerticalCircleList"/>
    <dgm:cxn modelId="{B5189909-8A3D-43D6-B9F1-76B495BD0264}" srcId="{750E1693-59CE-4859-9831-DE0EBD5B9BA4}" destId="{FFA4A89B-148A-44B3-A9F9-44DBB30AE0DD}" srcOrd="3" destOrd="0" parTransId="{7C360662-6C38-43AF-9E65-ABA5C74C677C}" sibTransId="{12EEB14C-F8FB-4210-BCBB-F0B9DE355268}"/>
    <dgm:cxn modelId="{8A444B0D-4DD6-44B1-BE88-3177F93D9D23}" type="presOf" srcId="{E1E38BC8-4AF0-41D4-85E3-83D296962C69}" destId="{3D5EF76E-9578-4D54-AB85-69691E59B9F6}" srcOrd="0" destOrd="0" presId="urn:microsoft.com/office/officeart/2008/layout/VerticalCircleList"/>
    <dgm:cxn modelId="{6327BA20-8226-4997-97F0-D7C8CA0ACE98}" srcId="{750E1693-59CE-4859-9831-DE0EBD5B9BA4}" destId="{109E5465-8F19-4BB9-A103-591E7D7ED248}" srcOrd="2" destOrd="0" parTransId="{8B7BA715-E30C-4F48-8DB2-93A62287CF64}" sibTransId="{ECA580DD-F628-427E-918F-1E7C554B867E}"/>
    <dgm:cxn modelId="{3010B434-36F7-4B73-93FD-C50F50DF73CE}" srcId="{750E1693-59CE-4859-9831-DE0EBD5B9BA4}" destId="{5520AD49-2E8F-4FEF-864E-E607B26270A6}" srcOrd="0" destOrd="0" parTransId="{2015DF17-09DF-4320-A10C-BAE5D439D08A}" sibTransId="{3923AECA-83F9-4643-9182-92B946055773}"/>
    <dgm:cxn modelId="{4B00D434-1B4E-41FF-B105-5E986C4A5F18}" srcId="{750E1693-59CE-4859-9831-DE0EBD5B9BA4}" destId="{E1E38BC8-4AF0-41D4-85E3-83D296962C69}" srcOrd="4" destOrd="0" parTransId="{D0DDB7FB-7CEA-49FD-A79E-A49AD60904F9}" sibTransId="{BF690586-AA08-45B4-B63B-155EBE4D6F64}"/>
    <dgm:cxn modelId="{2AD02A3E-57AA-4BEF-B8EF-F09DFBB63739}" type="presOf" srcId="{FFA4A89B-148A-44B3-A9F9-44DBB30AE0DD}" destId="{FF6B594E-F51B-4311-B858-2796C2D63C18}" srcOrd="0" destOrd="0" presId="urn:microsoft.com/office/officeart/2008/layout/VerticalCircleList"/>
    <dgm:cxn modelId="{31D09349-B17A-46BA-A381-51A484BEDE29}" srcId="{750E1693-59CE-4859-9831-DE0EBD5B9BA4}" destId="{9956B83C-ADBC-4F18-BC2A-89707455881D}" srcOrd="5" destOrd="0" parTransId="{3B084618-182C-453E-9D68-E472424738E6}" sibTransId="{F3C92777-DC06-41FB-AD73-5EB22892B080}"/>
    <dgm:cxn modelId="{875F8970-A1CF-4F7B-A32F-4CCDA9A50DE3}" srcId="{750E1693-59CE-4859-9831-DE0EBD5B9BA4}" destId="{FDA18083-63F1-44E5-99E4-BB38664B0B80}" srcOrd="1" destOrd="0" parTransId="{404740AC-BD82-4993-90D6-678B7194BB7C}" sibTransId="{6D33EC22-FDA1-4CBC-B84F-190E79387E05}"/>
    <dgm:cxn modelId="{6B1DB753-344D-43BE-ACEB-1EDC594CA7CA}" type="presOf" srcId="{750E1693-59CE-4859-9831-DE0EBD5B9BA4}" destId="{1C85805C-DF5B-4D42-8A74-78FC14C7271F}" srcOrd="0" destOrd="0" presId="urn:microsoft.com/office/officeart/2008/layout/VerticalCircleList"/>
    <dgm:cxn modelId="{27E23386-190E-41FE-B336-E90EFC128F49}" type="presOf" srcId="{9956B83C-ADBC-4F18-BC2A-89707455881D}" destId="{C4F6C60A-EF45-4156-A20C-2E9382780991}" srcOrd="0" destOrd="0" presId="urn:microsoft.com/office/officeart/2008/layout/VerticalCircleList"/>
    <dgm:cxn modelId="{B8DDC692-5967-4FB5-BE2B-B1C082C8B328}" type="presOf" srcId="{5520AD49-2E8F-4FEF-864E-E607B26270A6}" destId="{26CA954F-A4A1-42E2-86C6-CE0471FED564}" srcOrd="0" destOrd="0" presId="urn:microsoft.com/office/officeart/2008/layout/VerticalCircleList"/>
    <dgm:cxn modelId="{3F3C97C1-42EB-40A7-BBE8-3DE0B533CC1D}" type="presOf" srcId="{109E5465-8F19-4BB9-A103-591E7D7ED248}" destId="{DCEEA1CE-2F3A-4FBC-BA26-8DBD53AD5911}" srcOrd="0" destOrd="0" presId="urn:microsoft.com/office/officeart/2008/layout/VerticalCircleList"/>
    <dgm:cxn modelId="{5B96D8DE-B22E-4F4D-983A-F61B02E7B2CD}" type="presParOf" srcId="{1C85805C-DF5B-4D42-8A74-78FC14C7271F}" destId="{2FD46D39-1EB5-482B-B266-CDBDDF7DE157}" srcOrd="0" destOrd="0" presId="urn:microsoft.com/office/officeart/2008/layout/VerticalCircleList"/>
    <dgm:cxn modelId="{1A58B866-2584-4928-AB41-F31E28393650}" type="presParOf" srcId="{2FD46D39-1EB5-482B-B266-CDBDDF7DE157}" destId="{E9100D9C-E840-45BA-BCA0-63AC225A9CEE}" srcOrd="0" destOrd="0" presId="urn:microsoft.com/office/officeart/2008/layout/VerticalCircleList"/>
    <dgm:cxn modelId="{7F5C88E4-3641-486A-9ED1-87E467A70259}" type="presParOf" srcId="{2FD46D39-1EB5-482B-B266-CDBDDF7DE157}" destId="{7A4FB74A-DDD7-4DBC-9D66-7585D5A1EFAB}" srcOrd="1" destOrd="0" presId="urn:microsoft.com/office/officeart/2008/layout/VerticalCircleList"/>
    <dgm:cxn modelId="{F5E71B85-D4C8-4920-B78D-34CF53725F36}" type="presParOf" srcId="{2FD46D39-1EB5-482B-B266-CDBDDF7DE157}" destId="{26CA954F-A4A1-42E2-86C6-CE0471FED564}" srcOrd="2" destOrd="0" presId="urn:microsoft.com/office/officeart/2008/layout/VerticalCircleList"/>
    <dgm:cxn modelId="{8BF1FA57-B7ED-436E-B4E4-D3285B24B297}" type="presParOf" srcId="{1C85805C-DF5B-4D42-8A74-78FC14C7271F}" destId="{91C6A046-47E8-4A24-A6C4-D439DA8D373B}" srcOrd="1" destOrd="0" presId="urn:microsoft.com/office/officeart/2008/layout/VerticalCircleList"/>
    <dgm:cxn modelId="{A4965B91-F473-4B30-A2D3-D3474513C7BD}" type="presParOf" srcId="{91C6A046-47E8-4A24-A6C4-D439DA8D373B}" destId="{74166647-0975-4251-81CE-B4A80D6AE607}" srcOrd="0" destOrd="0" presId="urn:microsoft.com/office/officeart/2008/layout/VerticalCircleList"/>
    <dgm:cxn modelId="{C1F7F20C-CDC5-426B-9D9C-EF489C18981D}" type="presParOf" srcId="{91C6A046-47E8-4A24-A6C4-D439DA8D373B}" destId="{4E808D4A-1200-42CC-A27D-364DCE788E9C}" srcOrd="1" destOrd="0" presId="urn:microsoft.com/office/officeart/2008/layout/VerticalCircleList"/>
    <dgm:cxn modelId="{ED02F0A5-586A-43EE-8C3B-CA1452265893}" type="presParOf" srcId="{91C6A046-47E8-4A24-A6C4-D439DA8D373B}" destId="{A361DA53-6946-4B82-A9B5-D01ECD690379}" srcOrd="2" destOrd="0" presId="urn:microsoft.com/office/officeart/2008/layout/VerticalCircleList"/>
    <dgm:cxn modelId="{02625EBC-13D4-4D5F-81C9-582A8CC3D302}" type="presParOf" srcId="{1C85805C-DF5B-4D42-8A74-78FC14C7271F}" destId="{C89DFE73-610D-4DC9-9E0A-9A927C9543CF}" srcOrd="2" destOrd="0" presId="urn:microsoft.com/office/officeart/2008/layout/VerticalCircleList"/>
    <dgm:cxn modelId="{2FECA385-9D7A-49E7-9CC9-1030ADBF14DD}" type="presParOf" srcId="{C89DFE73-610D-4DC9-9E0A-9A927C9543CF}" destId="{854928FA-3F27-47EC-B7DD-6F0455B3F4C9}" srcOrd="0" destOrd="0" presId="urn:microsoft.com/office/officeart/2008/layout/VerticalCircleList"/>
    <dgm:cxn modelId="{44B0C417-7924-4EA1-8385-2EF2C806541F}" type="presParOf" srcId="{C89DFE73-610D-4DC9-9E0A-9A927C9543CF}" destId="{0C9C29F4-9D7C-407F-B006-2F5A11A7C250}" srcOrd="1" destOrd="0" presId="urn:microsoft.com/office/officeart/2008/layout/VerticalCircleList"/>
    <dgm:cxn modelId="{5B922479-7D8B-4C3C-94A9-9EF04D59CF95}" type="presParOf" srcId="{C89DFE73-610D-4DC9-9E0A-9A927C9543CF}" destId="{DCEEA1CE-2F3A-4FBC-BA26-8DBD53AD5911}" srcOrd="2" destOrd="0" presId="urn:microsoft.com/office/officeart/2008/layout/VerticalCircleList"/>
    <dgm:cxn modelId="{3970B1C7-7467-49E9-BC26-7E374C4CCB16}" type="presParOf" srcId="{1C85805C-DF5B-4D42-8A74-78FC14C7271F}" destId="{C41EA278-13D9-4593-9542-590B5D7C8130}" srcOrd="3" destOrd="0" presId="urn:microsoft.com/office/officeart/2008/layout/VerticalCircleList"/>
    <dgm:cxn modelId="{712B57D0-77F4-4B85-8033-C4E6DF7BE862}" type="presParOf" srcId="{C41EA278-13D9-4593-9542-590B5D7C8130}" destId="{944A34C4-E7D1-4B98-8DC3-6B6B99B84E6C}" srcOrd="0" destOrd="0" presId="urn:microsoft.com/office/officeart/2008/layout/VerticalCircleList"/>
    <dgm:cxn modelId="{729B48DA-E468-48CE-8914-50D363757973}" type="presParOf" srcId="{C41EA278-13D9-4593-9542-590B5D7C8130}" destId="{9EB06EC2-722B-481F-8C1F-7997787518CB}" srcOrd="1" destOrd="0" presId="urn:microsoft.com/office/officeart/2008/layout/VerticalCircleList"/>
    <dgm:cxn modelId="{370B6C62-A9E2-4BCF-BFC0-E005AE6ECFBD}" type="presParOf" srcId="{C41EA278-13D9-4593-9542-590B5D7C8130}" destId="{FF6B594E-F51B-4311-B858-2796C2D63C18}" srcOrd="2" destOrd="0" presId="urn:microsoft.com/office/officeart/2008/layout/VerticalCircleList"/>
    <dgm:cxn modelId="{69D7778C-FCE7-4105-9BBA-F1AD3D63DD29}" type="presParOf" srcId="{1C85805C-DF5B-4D42-8A74-78FC14C7271F}" destId="{D4A5F028-BB49-4F13-BA5F-421032BEA3B9}" srcOrd="4" destOrd="0" presId="urn:microsoft.com/office/officeart/2008/layout/VerticalCircleList"/>
    <dgm:cxn modelId="{7D26A3C7-C9EB-403E-BC6C-16D4D700812A}" type="presParOf" srcId="{D4A5F028-BB49-4F13-BA5F-421032BEA3B9}" destId="{3A6C4294-B4C0-429F-8BFA-2483CADFCF6F}" srcOrd="0" destOrd="0" presId="urn:microsoft.com/office/officeart/2008/layout/VerticalCircleList"/>
    <dgm:cxn modelId="{1B2AC90F-FC81-49D0-839E-C0F5060129DC}" type="presParOf" srcId="{D4A5F028-BB49-4F13-BA5F-421032BEA3B9}" destId="{B8CDB227-8BF5-4AD9-BFA0-0746660C576C}" srcOrd="1" destOrd="0" presId="urn:microsoft.com/office/officeart/2008/layout/VerticalCircleList"/>
    <dgm:cxn modelId="{78D45CD9-AE1C-4F0D-A7AE-E41A08DA95A4}" type="presParOf" srcId="{D4A5F028-BB49-4F13-BA5F-421032BEA3B9}" destId="{3D5EF76E-9578-4D54-AB85-69691E59B9F6}" srcOrd="2" destOrd="0" presId="urn:microsoft.com/office/officeart/2008/layout/VerticalCircleList"/>
    <dgm:cxn modelId="{55D8234F-37B2-466C-9466-9D9C04BF6A40}" type="presParOf" srcId="{1C85805C-DF5B-4D42-8A74-78FC14C7271F}" destId="{57DF87EC-0D8F-49D4-8DF0-D6488E778333}" srcOrd="5" destOrd="0" presId="urn:microsoft.com/office/officeart/2008/layout/VerticalCircleList"/>
    <dgm:cxn modelId="{7B664659-BEF4-4CD4-8CEA-7AD95C3ECFBE}" type="presParOf" srcId="{57DF87EC-0D8F-49D4-8DF0-D6488E778333}" destId="{81F850E1-4CFD-4AEA-8971-86BF03AD90D0}" srcOrd="0" destOrd="0" presId="urn:microsoft.com/office/officeart/2008/layout/VerticalCircleList"/>
    <dgm:cxn modelId="{11363377-3F45-4309-8391-4EC05593F481}" type="presParOf" srcId="{57DF87EC-0D8F-49D4-8DF0-D6488E778333}" destId="{DA3FB3FB-F22A-45D4-A8F6-099B0AF6AC05}" srcOrd="1" destOrd="0" presId="urn:microsoft.com/office/officeart/2008/layout/VerticalCircleList"/>
    <dgm:cxn modelId="{006F3FDC-C835-45CB-8557-0046C9FC67AB}" type="presParOf" srcId="{57DF87EC-0D8F-49D4-8DF0-D6488E778333}" destId="{C4F6C60A-EF45-4156-A20C-2E938278099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D78B69-0419-4FC2-AEF2-40642A6F743F}" type="doc">
      <dgm:prSet loTypeId="urn:microsoft.com/office/officeart/2008/layout/PictureAccentList" loCatId="pictur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041E6BAA-8F0A-40E2-A41B-986750932EAC}">
      <dgm:prSet phldrT="[Texto]"/>
      <dgm:spPr>
        <a:solidFill>
          <a:schemeClr val="accent4">
            <a:lumMod val="5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es-ES_tradnl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Entre el personal de la Institución </a:t>
          </a:r>
          <a:endParaRPr lang="es-ES" dirty="0"/>
        </a:p>
      </dgm:t>
    </dgm:pt>
    <dgm:pt modelId="{239C5127-33DF-48F1-867D-27C652323E4A}" type="parTrans" cxnId="{FA806D18-9563-4DA4-AB7F-2441311543C6}">
      <dgm:prSet/>
      <dgm:spPr/>
      <dgm:t>
        <a:bodyPr/>
        <a:lstStyle/>
        <a:p>
          <a:endParaRPr lang="es-ES"/>
        </a:p>
      </dgm:t>
    </dgm:pt>
    <dgm:pt modelId="{5600F477-BE82-46E4-8887-EF976BFDFB0F}" type="sibTrans" cxnId="{FA806D18-9563-4DA4-AB7F-2441311543C6}">
      <dgm:prSet/>
      <dgm:spPr/>
      <dgm:t>
        <a:bodyPr/>
        <a:lstStyle/>
        <a:p>
          <a:endParaRPr lang="es-ES"/>
        </a:p>
      </dgm:t>
    </dgm:pt>
    <dgm:pt modelId="{D9B3E817-631C-4AE7-AB56-60006B2DBA09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Ingresando a la plataforma </a:t>
          </a:r>
        </a:p>
      </dgm:t>
    </dgm:pt>
    <dgm:pt modelId="{5BDAC81B-0485-4D1F-B2B9-0FBD5EFA86AD}" type="parTrans" cxnId="{31ECC34C-7951-493F-BD5C-30CFB6119FE0}">
      <dgm:prSet/>
      <dgm:spPr/>
      <dgm:t>
        <a:bodyPr/>
        <a:lstStyle/>
        <a:p>
          <a:endParaRPr lang="es-ES"/>
        </a:p>
      </dgm:t>
    </dgm:pt>
    <dgm:pt modelId="{14D43B44-B981-44ED-83DA-C71917B93A26}" type="sibTrans" cxnId="{31ECC34C-7951-493F-BD5C-30CFB6119FE0}">
      <dgm:prSet/>
      <dgm:spPr/>
      <dgm:t>
        <a:bodyPr/>
        <a:lstStyle/>
        <a:p>
          <a:endParaRPr lang="es-ES"/>
        </a:p>
      </dgm:t>
    </dgm:pt>
    <dgm:pt modelId="{F5D941C7-D3AE-4F68-819D-9EC56CBE6DB9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_tradnl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Los lugares donde pueden recibir apoyo </a:t>
          </a:r>
          <a:endParaRPr lang="es-ES" dirty="0"/>
        </a:p>
      </dgm:t>
    </dgm:pt>
    <dgm:pt modelId="{D2BB2C72-2610-4CB0-83E4-B59895690DAB}" type="parTrans" cxnId="{A70A026F-867C-4A1D-994F-7A99FDEEE82F}">
      <dgm:prSet/>
      <dgm:spPr/>
      <dgm:t>
        <a:bodyPr/>
        <a:lstStyle/>
        <a:p>
          <a:endParaRPr lang="es-ES"/>
        </a:p>
      </dgm:t>
    </dgm:pt>
    <dgm:pt modelId="{EB40ABED-D843-46F2-99C9-ED58A51E5910}" type="sibTrans" cxnId="{A70A026F-867C-4A1D-994F-7A99FDEEE82F}">
      <dgm:prSet/>
      <dgm:spPr/>
      <dgm:t>
        <a:bodyPr/>
        <a:lstStyle/>
        <a:p>
          <a:endParaRPr lang="es-ES"/>
        </a:p>
      </dgm:t>
    </dgm:pt>
    <dgm:pt modelId="{3A968B39-D863-4B4A-BF6A-C3796625C1D4}">
      <dgm:prSet phldrT="[Texto]"/>
      <dgm:spPr/>
      <dgm:t>
        <a:bodyPr/>
        <a:lstStyle/>
        <a:p>
          <a:r>
            <a:rPr lang="es-ES_tradnl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Dudas de la Plataforma                                        </a:t>
          </a:r>
          <a:r>
            <a:rPr lang="es-ES_tradnl" b="1" dirty="0">
              <a:solidFill>
                <a:schemeClr val="accent2">
                  <a:lumMod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CALL CENTER                                  </a:t>
          </a:r>
          <a:endParaRPr lang="es-ES" b="1" dirty="0">
            <a:solidFill>
              <a:schemeClr val="accent2">
                <a:lumMod val="50000"/>
              </a:schemeClr>
            </a:solidFill>
          </a:endParaRPr>
        </a:p>
      </dgm:t>
    </dgm:pt>
    <dgm:pt modelId="{07DFCAEE-0816-4357-965E-4B9FCC37FFA2}" type="parTrans" cxnId="{48224B99-72D0-4447-A3A9-8E8C55DA3075}">
      <dgm:prSet/>
      <dgm:spPr/>
      <dgm:t>
        <a:bodyPr/>
        <a:lstStyle/>
        <a:p>
          <a:endParaRPr lang="es-ES"/>
        </a:p>
      </dgm:t>
    </dgm:pt>
    <dgm:pt modelId="{F646E210-4120-497D-8F2B-48E678B511BA}" type="sibTrans" cxnId="{48224B99-72D0-4447-A3A9-8E8C55DA3075}">
      <dgm:prSet/>
      <dgm:spPr/>
      <dgm:t>
        <a:bodyPr/>
        <a:lstStyle/>
        <a:p>
          <a:endParaRPr lang="es-ES"/>
        </a:p>
      </dgm:t>
    </dgm:pt>
    <dgm:pt modelId="{A4E00371-B31F-40DD-B72B-DED6D3B46893}">
      <dgm:prSet phldrT="[Texto]"/>
      <dgm:spPr/>
      <dgm:t>
        <a:bodyPr/>
        <a:lstStyle/>
        <a:p>
          <a:r>
            <a:rPr lang="es-ES_tradnl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Invitación de la Comisión Local</a:t>
          </a:r>
          <a:endParaRPr lang="es-ES" dirty="0"/>
        </a:p>
      </dgm:t>
    </dgm:pt>
    <dgm:pt modelId="{48B0BEE4-59C2-4E00-83B1-4A843A15061B}" type="parTrans" cxnId="{E8DC2123-57DF-4EC2-86E2-4111809EC771}">
      <dgm:prSet/>
      <dgm:spPr/>
      <dgm:t>
        <a:bodyPr/>
        <a:lstStyle/>
        <a:p>
          <a:endParaRPr lang="es-ES"/>
        </a:p>
      </dgm:t>
    </dgm:pt>
    <dgm:pt modelId="{79BD9A89-DBC1-40CD-AC19-D6D88633050C}" type="sibTrans" cxnId="{E8DC2123-57DF-4EC2-86E2-4111809EC771}">
      <dgm:prSet/>
      <dgm:spPr/>
      <dgm:t>
        <a:bodyPr/>
        <a:lstStyle/>
        <a:p>
          <a:endParaRPr lang="es-ES"/>
        </a:p>
      </dgm:t>
    </dgm:pt>
    <dgm:pt modelId="{078150AA-8BED-44ED-A9F8-13BAD35FD216}">
      <dgm:prSet phldrT="[Texto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_tradnl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Demás dudas                                                      </a:t>
          </a:r>
          <a:r>
            <a:rPr lang="es-ES_tradnl" b="1" dirty="0">
              <a:solidFill>
                <a:schemeClr val="accent2">
                  <a:lumMod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Oficinas y teléfonos de los Enlaces de la Comisión</a:t>
          </a:r>
          <a:endParaRPr lang="es-ES" b="1" dirty="0">
            <a:solidFill>
              <a:schemeClr val="accent2">
                <a:lumMod val="50000"/>
              </a:schemeClr>
            </a:solidFill>
          </a:endParaRPr>
        </a:p>
      </dgm:t>
    </dgm:pt>
    <dgm:pt modelId="{9F8BD9E1-D31B-40B8-9DBD-01C6C9654FA7}" type="parTrans" cxnId="{2021FEDB-54FF-4DEC-A3EB-B98630735C50}">
      <dgm:prSet/>
      <dgm:spPr/>
      <dgm:t>
        <a:bodyPr/>
        <a:lstStyle/>
        <a:p>
          <a:endParaRPr lang="es-ES"/>
        </a:p>
      </dgm:t>
    </dgm:pt>
    <dgm:pt modelId="{D2DA99CC-C508-4322-81B8-A9CD308D9A0E}" type="sibTrans" cxnId="{2021FEDB-54FF-4DEC-A3EB-B98630735C50}">
      <dgm:prSet/>
      <dgm:spPr/>
      <dgm:t>
        <a:bodyPr/>
        <a:lstStyle/>
        <a:p>
          <a:endParaRPr lang="es-ES"/>
        </a:p>
      </dgm:t>
    </dgm:pt>
    <dgm:pt modelId="{CDDEC20A-AB02-44B5-9AB1-81045BF6B173}" type="pres">
      <dgm:prSet presAssocID="{5DD78B69-0419-4FC2-AEF2-40642A6F743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4130ED4-0B75-43A8-8C2E-BB23C8CBDCDC}" type="pres">
      <dgm:prSet presAssocID="{041E6BAA-8F0A-40E2-A41B-986750932EAC}" presName="root" presStyleCnt="0">
        <dgm:presLayoutVars>
          <dgm:chMax/>
          <dgm:chPref val="4"/>
        </dgm:presLayoutVars>
      </dgm:prSet>
      <dgm:spPr/>
    </dgm:pt>
    <dgm:pt modelId="{E9A53BF0-9C2C-49B0-8FC0-225080F766B2}" type="pres">
      <dgm:prSet presAssocID="{041E6BAA-8F0A-40E2-A41B-986750932EAC}" presName="rootComposite" presStyleCnt="0">
        <dgm:presLayoutVars/>
      </dgm:prSet>
      <dgm:spPr/>
    </dgm:pt>
    <dgm:pt modelId="{95A485DF-D72A-4698-AB54-3BF51347512A}" type="pres">
      <dgm:prSet presAssocID="{041E6BAA-8F0A-40E2-A41B-986750932EAC}" presName="rootText" presStyleLbl="node0" presStyleIdx="0" presStyleCnt="2">
        <dgm:presLayoutVars>
          <dgm:chMax/>
          <dgm:chPref val="4"/>
        </dgm:presLayoutVars>
      </dgm:prSet>
      <dgm:spPr/>
    </dgm:pt>
    <dgm:pt modelId="{9226DE51-AC4D-4399-8BA8-5973307D33E3}" type="pres">
      <dgm:prSet presAssocID="{041E6BAA-8F0A-40E2-A41B-986750932EAC}" presName="childShape" presStyleCnt="0">
        <dgm:presLayoutVars>
          <dgm:chMax val="0"/>
          <dgm:chPref val="0"/>
        </dgm:presLayoutVars>
      </dgm:prSet>
      <dgm:spPr/>
    </dgm:pt>
    <dgm:pt modelId="{9932A52E-7B9B-404B-A227-F86DB65256F7}" type="pres">
      <dgm:prSet presAssocID="{D9B3E817-631C-4AE7-AB56-60006B2DBA09}" presName="childComposite" presStyleCnt="0">
        <dgm:presLayoutVars>
          <dgm:chMax val="0"/>
          <dgm:chPref val="0"/>
        </dgm:presLayoutVars>
      </dgm:prSet>
      <dgm:spPr/>
    </dgm:pt>
    <dgm:pt modelId="{F69971C1-2468-4A18-82EB-8FE0231CE4FC}" type="pres">
      <dgm:prSet presAssocID="{D9B3E817-631C-4AE7-AB56-60006B2DBA09}" presName="Image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5B0D6F0-FFBA-462D-87CF-E5E91379ADD7}" type="pres">
      <dgm:prSet presAssocID="{D9B3E817-631C-4AE7-AB56-60006B2DBA09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F459EF62-92D4-4132-9677-F60D2C4959AF}" type="pres">
      <dgm:prSet presAssocID="{A4E00371-B31F-40DD-B72B-DED6D3B46893}" presName="childComposite" presStyleCnt="0">
        <dgm:presLayoutVars>
          <dgm:chMax val="0"/>
          <dgm:chPref val="0"/>
        </dgm:presLayoutVars>
      </dgm:prSet>
      <dgm:spPr/>
    </dgm:pt>
    <dgm:pt modelId="{722A4C19-D667-4AF5-B945-69E3A8B10F77}" type="pres">
      <dgm:prSet presAssocID="{A4E00371-B31F-40DD-B72B-DED6D3B46893}" presName="Image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321F3BD-B563-4909-B6F1-EBA201B74E22}" type="pres">
      <dgm:prSet presAssocID="{A4E00371-B31F-40DD-B72B-DED6D3B46893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85D90913-A7BD-4D07-9C24-99E94B13B0E4}" type="pres">
      <dgm:prSet presAssocID="{F5D941C7-D3AE-4F68-819D-9EC56CBE6DB9}" presName="root" presStyleCnt="0">
        <dgm:presLayoutVars>
          <dgm:chMax/>
          <dgm:chPref val="4"/>
        </dgm:presLayoutVars>
      </dgm:prSet>
      <dgm:spPr/>
    </dgm:pt>
    <dgm:pt modelId="{4991F927-01C2-4FC1-B321-887E27961B14}" type="pres">
      <dgm:prSet presAssocID="{F5D941C7-D3AE-4F68-819D-9EC56CBE6DB9}" presName="rootComposite" presStyleCnt="0">
        <dgm:presLayoutVars/>
      </dgm:prSet>
      <dgm:spPr/>
    </dgm:pt>
    <dgm:pt modelId="{50C6EAE8-F2B9-4B2F-A18F-2EAB34E7A30C}" type="pres">
      <dgm:prSet presAssocID="{F5D941C7-D3AE-4F68-819D-9EC56CBE6DB9}" presName="rootText" presStyleLbl="node0" presStyleIdx="1" presStyleCnt="2">
        <dgm:presLayoutVars>
          <dgm:chMax/>
          <dgm:chPref val="4"/>
        </dgm:presLayoutVars>
      </dgm:prSet>
      <dgm:spPr/>
    </dgm:pt>
    <dgm:pt modelId="{34E9E35C-5CDE-417A-B724-A3357ACDC8EF}" type="pres">
      <dgm:prSet presAssocID="{F5D941C7-D3AE-4F68-819D-9EC56CBE6DB9}" presName="childShape" presStyleCnt="0">
        <dgm:presLayoutVars>
          <dgm:chMax val="0"/>
          <dgm:chPref val="0"/>
        </dgm:presLayoutVars>
      </dgm:prSet>
      <dgm:spPr/>
    </dgm:pt>
    <dgm:pt modelId="{2676C1A0-40EC-404E-ADE6-975C6A89BC0F}" type="pres">
      <dgm:prSet presAssocID="{3A968B39-D863-4B4A-BF6A-C3796625C1D4}" presName="childComposite" presStyleCnt="0">
        <dgm:presLayoutVars>
          <dgm:chMax val="0"/>
          <dgm:chPref val="0"/>
        </dgm:presLayoutVars>
      </dgm:prSet>
      <dgm:spPr/>
    </dgm:pt>
    <dgm:pt modelId="{C039DD6C-57DC-4C9D-AE2C-4623EB804872}" type="pres">
      <dgm:prSet presAssocID="{3A968B39-D863-4B4A-BF6A-C3796625C1D4}" presName="Image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22E1243-DE50-40FE-ABB7-1FAC1272B828}" type="pres">
      <dgm:prSet presAssocID="{3A968B39-D863-4B4A-BF6A-C3796625C1D4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CC36B7F3-6D15-4A45-8CD1-7B98887B9086}" type="pres">
      <dgm:prSet presAssocID="{078150AA-8BED-44ED-A9F8-13BAD35FD216}" presName="childComposite" presStyleCnt="0">
        <dgm:presLayoutVars>
          <dgm:chMax val="0"/>
          <dgm:chPref val="0"/>
        </dgm:presLayoutVars>
      </dgm:prSet>
      <dgm:spPr/>
    </dgm:pt>
    <dgm:pt modelId="{2370200D-551B-4A79-895A-EFAB69ED1F5A}" type="pres">
      <dgm:prSet presAssocID="{078150AA-8BED-44ED-A9F8-13BAD35FD216}" presName="Image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574411F-36CE-4AA4-8756-F84260D6A168}" type="pres">
      <dgm:prSet presAssocID="{078150AA-8BED-44ED-A9F8-13BAD35FD216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A806D18-9563-4DA4-AB7F-2441311543C6}" srcId="{5DD78B69-0419-4FC2-AEF2-40642A6F743F}" destId="{041E6BAA-8F0A-40E2-A41B-986750932EAC}" srcOrd="0" destOrd="0" parTransId="{239C5127-33DF-48F1-867D-27C652323E4A}" sibTransId="{5600F477-BE82-46E4-8887-EF976BFDFB0F}"/>
    <dgm:cxn modelId="{7C412A1B-9F6B-4DCF-BA99-311D1DE015AB}" type="presOf" srcId="{D9B3E817-631C-4AE7-AB56-60006B2DBA09}" destId="{15B0D6F0-FFBA-462D-87CF-E5E91379ADD7}" srcOrd="0" destOrd="0" presId="urn:microsoft.com/office/officeart/2008/layout/PictureAccentList"/>
    <dgm:cxn modelId="{E8DC2123-57DF-4EC2-86E2-4111809EC771}" srcId="{041E6BAA-8F0A-40E2-A41B-986750932EAC}" destId="{A4E00371-B31F-40DD-B72B-DED6D3B46893}" srcOrd="1" destOrd="0" parTransId="{48B0BEE4-59C2-4E00-83B1-4A843A15061B}" sibTransId="{79BD9A89-DBC1-40CD-AC19-D6D88633050C}"/>
    <dgm:cxn modelId="{E7B61428-FD7B-462F-A348-253573C757AF}" type="presOf" srcId="{078150AA-8BED-44ED-A9F8-13BAD35FD216}" destId="{6574411F-36CE-4AA4-8756-F84260D6A168}" srcOrd="0" destOrd="0" presId="urn:microsoft.com/office/officeart/2008/layout/PictureAccentList"/>
    <dgm:cxn modelId="{31ECC34C-7951-493F-BD5C-30CFB6119FE0}" srcId="{041E6BAA-8F0A-40E2-A41B-986750932EAC}" destId="{D9B3E817-631C-4AE7-AB56-60006B2DBA09}" srcOrd="0" destOrd="0" parTransId="{5BDAC81B-0485-4D1F-B2B9-0FBD5EFA86AD}" sibTransId="{14D43B44-B981-44ED-83DA-C71917B93A26}"/>
    <dgm:cxn modelId="{A70A026F-867C-4A1D-994F-7A99FDEEE82F}" srcId="{5DD78B69-0419-4FC2-AEF2-40642A6F743F}" destId="{F5D941C7-D3AE-4F68-819D-9EC56CBE6DB9}" srcOrd="1" destOrd="0" parTransId="{D2BB2C72-2610-4CB0-83E4-B59895690DAB}" sibTransId="{EB40ABED-D843-46F2-99C9-ED58A51E5910}"/>
    <dgm:cxn modelId="{98CA8156-FE7A-4911-9642-4FE573DE6D60}" type="presOf" srcId="{5DD78B69-0419-4FC2-AEF2-40642A6F743F}" destId="{CDDEC20A-AB02-44B5-9AB1-81045BF6B173}" srcOrd="0" destOrd="0" presId="urn:microsoft.com/office/officeart/2008/layout/PictureAccentList"/>
    <dgm:cxn modelId="{C52A018E-1797-424E-8935-2A22F8B40B4F}" type="presOf" srcId="{3A968B39-D863-4B4A-BF6A-C3796625C1D4}" destId="{322E1243-DE50-40FE-ABB7-1FAC1272B828}" srcOrd="0" destOrd="0" presId="urn:microsoft.com/office/officeart/2008/layout/PictureAccentList"/>
    <dgm:cxn modelId="{A86B6C90-7FAC-48EF-942D-214A1C00F8B2}" type="presOf" srcId="{041E6BAA-8F0A-40E2-A41B-986750932EAC}" destId="{95A485DF-D72A-4698-AB54-3BF51347512A}" srcOrd="0" destOrd="0" presId="urn:microsoft.com/office/officeart/2008/layout/PictureAccentList"/>
    <dgm:cxn modelId="{48224B99-72D0-4447-A3A9-8E8C55DA3075}" srcId="{F5D941C7-D3AE-4F68-819D-9EC56CBE6DB9}" destId="{3A968B39-D863-4B4A-BF6A-C3796625C1D4}" srcOrd="0" destOrd="0" parTransId="{07DFCAEE-0816-4357-965E-4B9FCC37FFA2}" sibTransId="{F646E210-4120-497D-8F2B-48E678B511BA}"/>
    <dgm:cxn modelId="{0EE69DC9-2D3D-4A56-BBE6-7DBBC7F67B7F}" type="presOf" srcId="{F5D941C7-D3AE-4F68-819D-9EC56CBE6DB9}" destId="{50C6EAE8-F2B9-4B2F-A18F-2EAB34E7A30C}" srcOrd="0" destOrd="0" presId="urn:microsoft.com/office/officeart/2008/layout/PictureAccentList"/>
    <dgm:cxn modelId="{2021FEDB-54FF-4DEC-A3EB-B98630735C50}" srcId="{F5D941C7-D3AE-4F68-819D-9EC56CBE6DB9}" destId="{078150AA-8BED-44ED-A9F8-13BAD35FD216}" srcOrd="1" destOrd="0" parTransId="{9F8BD9E1-D31B-40B8-9DBD-01C6C9654FA7}" sibTransId="{D2DA99CC-C508-4322-81B8-A9CD308D9A0E}"/>
    <dgm:cxn modelId="{E3B427EA-3E23-41A8-8C03-900C2B23FE49}" type="presOf" srcId="{A4E00371-B31F-40DD-B72B-DED6D3B46893}" destId="{0321F3BD-B563-4909-B6F1-EBA201B74E22}" srcOrd="0" destOrd="0" presId="urn:microsoft.com/office/officeart/2008/layout/PictureAccentList"/>
    <dgm:cxn modelId="{A07DB8ED-D63A-4BD0-BADB-C22E3A79FF50}" type="presParOf" srcId="{CDDEC20A-AB02-44B5-9AB1-81045BF6B173}" destId="{34130ED4-0B75-43A8-8C2E-BB23C8CBDCDC}" srcOrd="0" destOrd="0" presId="urn:microsoft.com/office/officeart/2008/layout/PictureAccentList"/>
    <dgm:cxn modelId="{FAE63CDC-6EB7-41A1-AA6F-5692D865C487}" type="presParOf" srcId="{34130ED4-0B75-43A8-8C2E-BB23C8CBDCDC}" destId="{E9A53BF0-9C2C-49B0-8FC0-225080F766B2}" srcOrd="0" destOrd="0" presId="urn:microsoft.com/office/officeart/2008/layout/PictureAccentList"/>
    <dgm:cxn modelId="{0AE1960D-9C6F-470B-9B31-1E7099F491E5}" type="presParOf" srcId="{E9A53BF0-9C2C-49B0-8FC0-225080F766B2}" destId="{95A485DF-D72A-4698-AB54-3BF51347512A}" srcOrd="0" destOrd="0" presId="urn:microsoft.com/office/officeart/2008/layout/PictureAccentList"/>
    <dgm:cxn modelId="{9DA3644E-F629-4441-9381-14DE52F139B2}" type="presParOf" srcId="{34130ED4-0B75-43A8-8C2E-BB23C8CBDCDC}" destId="{9226DE51-AC4D-4399-8BA8-5973307D33E3}" srcOrd="1" destOrd="0" presId="urn:microsoft.com/office/officeart/2008/layout/PictureAccentList"/>
    <dgm:cxn modelId="{AC1BC266-5836-4277-9515-F3D61D1714B6}" type="presParOf" srcId="{9226DE51-AC4D-4399-8BA8-5973307D33E3}" destId="{9932A52E-7B9B-404B-A227-F86DB65256F7}" srcOrd="0" destOrd="0" presId="urn:microsoft.com/office/officeart/2008/layout/PictureAccentList"/>
    <dgm:cxn modelId="{A9F99647-BDA3-4BCF-BECF-897D7147161F}" type="presParOf" srcId="{9932A52E-7B9B-404B-A227-F86DB65256F7}" destId="{F69971C1-2468-4A18-82EB-8FE0231CE4FC}" srcOrd="0" destOrd="0" presId="urn:microsoft.com/office/officeart/2008/layout/PictureAccentList"/>
    <dgm:cxn modelId="{C42BAA0C-62BA-40CD-A69A-99E1817FEDD0}" type="presParOf" srcId="{9932A52E-7B9B-404B-A227-F86DB65256F7}" destId="{15B0D6F0-FFBA-462D-87CF-E5E91379ADD7}" srcOrd="1" destOrd="0" presId="urn:microsoft.com/office/officeart/2008/layout/PictureAccentList"/>
    <dgm:cxn modelId="{A9239B39-EC85-40CD-AD28-47930DBB6447}" type="presParOf" srcId="{9226DE51-AC4D-4399-8BA8-5973307D33E3}" destId="{F459EF62-92D4-4132-9677-F60D2C4959AF}" srcOrd="1" destOrd="0" presId="urn:microsoft.com/office/officeart/2008/layout/PictureAccentList"/>
    <dgm:cxn modelId="{F130F691-21BD-4929-9179-E96A9EBF5388}" type="presParOf" srcId="{F459EF62-92D4-4132-9677-F60D2C4959AF}" destId="{722A4C19-D667-4AF5-B945-69E3A8B10F77}" srcOrd="0" destOrd="0" presId="urn:microsoft.com/office/officeart/2008/layout/PictureAccentList"/>
    <dgm:cxn modelId="{941D11AF-33B1-4865-B885-D99C2E8B7D1D}" type="presParOf" srcId="{F459EF62-92D4-4132-9677-F60D2C4959AF}" destId="{0321F3BD-B563-4909-B6F1-EBA201B74E22}" srcOrd="1" destOrd="0" presId="urn:microsoft.com/office/officeart/2008/layout/PictureAccentList"/>
    <dgm:cxn modelId="{64D10483-7D5A-4086-85FA-C98B01C1E812}" type="presParOf" srcId="{CDDEC20A-AB02-44B5-9AB1-81045BF6B173}" destId="{85D90913-A7BD-4D07-9C24-99E94B13B0E4}" srcOrd="1" destOrd="0" presId="urn:microsoft.com/office/officeart/2008/layout/PictureAccentList"/>
    <dgm:cxn modelId="{7786D735-2051-4B4E-BD3E-6783DDEE11C6}" type="presParOf" srcId="{85D90913-A7BD-4D07-9C24-99E94B13B0E4}" destId="{4991F927-01C2-4FC1-B321-887E27961B14}" srcOrd="0" destOrd="0" presId="urn:microsoft.com/office/officeart/2008/layout/PictureAccentList"/>
    <dgm:cxn modelId="{1FB2AF05-EC88-4D96-9844-962C9ABA9794}" type="presParOf" srcId="{4991F927-01C2-4FC1-B321-887E27961B14}" destId="{50C6EAE8-F2B9-4B2F-A18F-2EAB34E7A30C}" srcOrd="0" destOrd="0" presId="urn:microsoft.com/office/officeart/2008/layout/PictureAccentList"/>
    <dgm:cxn modelId="{63707965-5FE2-4FD2-9D45-0CFCB1CACABB}" type="presParOf" srcId="{85D90913-A7BD-4D07-9C24-99E94B13B0E4}" destId="{34E9E35C-5CDE-417A-B724-A3357ACDC8EF}" srcOrd="1" destOrd="0" presId="urn:microsoft.com/office/officeart/2008/layout/PictureAccentList"/>
    <dgm:cxn modelId="{00249FAB-6084-4DB5-99DB-823599265EEE}" type="presParOf" srcId="{34E9E35C-5CDE-417A-B724-A3357ACDC8EF}" destId="{2676C1A0-40EC-404E-ADE6-975C6A89BC0F}" srcOrd="0" destOrd="0" presId="urn:microsoft.com/office/officeart/2008/layout/PictureAccentList"/>
    <dgm:cxn modelId="{0F26ACF4-1E82-4195-B888-BD53BBB93DEA}" type="presParOf" srcId="{2676C1A0-40EC-404E-ADE6-975C6A89BC0F}" destId="{C039DD6C-57DC-4C9D-AE2C-4623EB804872}" srcOrd="0" destOrd="0" presId="urn:microsoft.com/office/officeart/2008/layout/PictureAccentList"/>
    <dgm:cxn modelId="{E1B3ABCF-AE4D-4D9B-95A8-4982C69B530A}" type="presParOf" srcId="{2676C1A0-40EC-404E-ADE6-975C6A89BC0F}" destId="{322E1243-DE50-40FE-ABB7-1FAC1272B828}" srcOrd="1" destOrd="0" presId="urn:microsoft.com/office/officeart/2008/layout/PictureAccentList"/>
    <dgm:cxn modelId="{0C8C6BA9-541E-41F0-B0F0-DA8F0F44B57D}" type="presParOf" srcId="{34E9E35C-5CDE-417A-B724-A3357ACDC8EF}" destId="{CC36B7F3-6D15-4A45-8CD1-7B98887B9086}" srcOrd="1" destOrd="0" presId="urn:microsoft.com/office/officeart/2008/layout/PictureAccentList"/>
    <dgm:cxn modelId="{B200F3ED-6313-45BC-9CC5-E9808A6A001E}" type="presParOf" srcId="{CC36B7F3-6D15-4A45-8CD1-7B98887B9086}" destId="{2370200D-551B-4A79-895A-EFAB69ED1F5A}" srcOrd="0" destOrd="0" presId="urn:microsoft.com/office/officeart/2008/layout/PictureAccentList"/>
    <dgm:cxn modelId="{A73A53D8-94B0-4028-A7EB-7C6C38B8631E}" type="presParOf" srcId="{CC36B7F3-6D15-4A45-8CD1-7B98887B9086}" destId="{6574411F-36CE-4AA4-8756-F84260D6A168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B07607-827F-400E-BBBB-854B32D208EC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212DAEB-355C-4449-8C52-0CD3DAF8DC70}">
      <dgm:prSet/>
      <dgm:spPr/>
      <dgm:t>
        <a:bodyPr/>
        <a:lstStyle/>
        <a:p>
          <a:endParaRPr lang="es-ES"/>
        </a:p>
      </dgm:t>
    </dgm:pt>
    <dgm:pt modelId="{9608CD01-4B82-4A8F-B05C-CED46208C0DE}" type="parTrans" cxnId="{3C29F59D-CB2D-43E8-8B97-9C4275536F0C}">
      <dgm:prSet/>
      <dgm:spPr/>
      <dgm:t>
        <a:bodyPr/>
        <a:lstStyle/>
        <a:p>
          <a:endParaRPr lang="es-ES"/>
        </a:p>
      </dgm:t>
    </dgm:pt>
    <dgm:pt modelId="{4F43F025-056D-4FA0-9FE2-DFAA5EACB502}" type="sibTrans" cxnId="{3C29F59D-CB2D-43E8-8B97-9C4275536F0C}">
      <dgm:prSet/>
      <dgm:spPr/>
      <dgm:t>
        <a:bodyPr/>
        <a:lstStyle/>
        <a:p>
          <a:endParaRPr lang="es-ES"/>
        </a:p>
      </dgm:t>
    </dgm:pt>
    <dgm:pt modelId="{EB1E111D-6A99-4954-A900-94495241C6CC}">
      <dgm:prSet phldrT="[Texto]"/>
      <dgm:spPr/>
      <dgm:t>
        <a:bodyPr/>
        <a:lstStyle/>
        <a:p>
          <a:endParaRPr lang="es-ES" dirty="0"/>
        </a:p>
      </dgm:t>
    </dgm:pt>
    <dgm:pt modelId="{74E50E16-D735-4198-93D3-1B18B63253BD}" type="sibTrans" cxnId="{655E5C76-A312-47B3-8E28-AD7997B581B3}">
      <dgm:prSet/>
      <dgm:spPr/>
      <dgm:t>
        <a:bodyPr/>
        <a:lstStyle/>
        <a:p>
          <a:endParaRPr lang="es-ES"/>
        </a:p>
      </dgm:t>
    </dgm:pt>
    <dgm:pt modelId="{D55328C0-55BB-4D06-B45C-CA5F219B9075}" type="parTrans" cxnId="{655E5C76-A312-47B3-8E28-AD7997B581B3}">
      <dgm:prSet/>
      <dgm:spPr/>
      <dgm:t>
        <a:bodyPr/>
        <a:lstStyle/>
        <a:p>
          <a:endParaRPr lang="es-ES"/>
        </a:p>
      </dgm:t>
    </dgm:pt>
    <dgm:pt modelId="{900A170D-B8A9-4E15-A277-EE0663D3A4AA}" type="pres">
      <dgm:prSet presAssocID="{5CB07607-827F-400E-BBBB-854B32D208EC}" presName="Name0" presStyleCnt="0">
        <dgm:presLayoutVars>
          <dgm:chMax/>
          <dgm:chPref/>
          <dgm:dir/>
          <dgm:animLvl val="lvl"/>
        </dgm:presLayoutVars>
      </dgm:prSet>
      <dgm:spPr/>
    </dgm:pt>
    <dgm:pt modelId="{14D3D12B-880E-4DFF-9045-6EF4A66CB785}" type="pres">
      <dgm:prSet presAssocID="{6212DAEB-355C-4449-8C52-0CD3DAF8DC70}" presName="composite" presStyleCnt="0"/>
      <dgm:spPr/>
    </dgm:pt>
    <dgm:pt modelId="{4ED24619-05B6-4100-BED5-41FE0EF2D58F}" type="pres">
      <dgm:prSet presAssocID="{6212DAEB-355C-4449-8C52-0CD3DAF8DC70}" presName="ParentAccentShape" presStyleLbl="trBgShp" presStyleIdx="0" presStyleCnt="2"/>
      <dgm:spPr/>
    </dgm:pt>
    <dgm:pt modelId="{6F45C75E-5517-4567-9D54-3D8DD284482A}" type="pres">
      <dgm:prSet presAssocID="{6212DAEB-355C-4449-8C52-0CD3DAF8DC70}" presName="ParentText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6114B088-86C1-477E-8217-B9B9815F3C43}" type="pres">
      <dgm:prSet presAssocID="{6212DAEB-355C-4449-8C52-0CD3DAF8DC70}" presName="ChildText" presStyleLbl="revTx" presStyleIdx="1" presStyleCnt="4">
        <dgm:presLayoutVars>
          <dgm:chMax val="0"/>
          <dgm:chPref val="0"/>
        </dgm:presLayoutVars>
      </dgm:prSet>
      <dgm:spPr/>
    </dgm:pt>
    <dgm:pt modelId="{2AD4728C-E825-443D-9FB7-7B3203A950F5}" type="pres">
      <dgm:prSet presAssocID="{6212DAEB-355C-4449-8C52-0CD3DAF8DC70}" presName="ChildAccentShape" presStyleLbl="trBgShp" presStyleIdx="0" presStyleCnt="2"/>
      <dgm:spPr/>
    </dgm:pt>
    <dgm:pt modelId="{50D816E9-CAA6-479D-8259-B3776E569FEC}" type="pres">
      <dgm:prSet presAssocID="{6212DAEB-355C-4449-8C52-0CD3DAF8DC70}" presName="Image" presStyleLbl="align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66E2140-DCD0-4596-98C9-17260B43A5E7}" type="pres">
      <dgm:prSet presAssocID="{4F43F025-056D-4FA0-9FE2-DFAA5EACB502}" presName="sibTrans" presStyleCnt="0"/>
      <dgm:spPr/>
    </dgm:pt>
    <dgm:pt modelId="{D19CBE2A-1C9E-4F09-A28E-C7C1B838DC27}" type="pres">
      <dgm:prSet presAssocID="{EB1E111D-6A99-4954-A900-94495241C6CC}" presName="composite" presStyleCnt="0"/>
      <dgm:spPr/>
    </dgm:pt>
    <dgm:pt modelId="{FD701E6C-8415-4C08-99EA-65A4DEED0469}" type="pres">
      <dgm:prSet presAssocID="{EB1E111D-6A99-4954-A900-94495241C6CC}" presName="ParentAccentShape" presStyleLbl="trBgShp" presStyleIdx="1" presStyleCnt="2"/>
      <dgm:spPr/>
    </dgm:pt>
    <dgm:pt modelId="{C5CA22FE-B5DD-4F43-BD38-0EC2B7623726}" type="pres">
      <dgm:prSet presAssocID="{EB1E111D-6A99-4954-A900-94495241C6CC}" presName="ParentText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6178627D-210B-4AD2-BC9A-F416AA70FB31}" type="pres">
      <dgm:prSet presAssocID="{EB1E111D-6A99-4954-A900-94495241C6CC}" presName="ChildText" presStyleLbl="revTx" presStyleIdx="3" presStyleCnt="4">
        <dgm:presLayoutVars>
          <dgm:chMax val="0"/>
          <dgm:chPref val="0"/>
        </dgm:presLayoutVars>
      </dgm:prSet>
      <dgm:spPr/>
    </dgm:pt>
    <dgm:pt modelId="{26F2811C-323A-4D1B-8DA3-2D08A944A11C}" type="pres">
      <dgm:prSet presAssocID="{EB1E111D-6A99-4954-A900-94495241C6CC}" presName="ChildAccentShape" presStyleLbl="trBgShp" presStyleIdx="1" presStyleCnt="2"/>
      <dgm:spPr/>
    </dgm:pt>
    <dgm:pt modelId="{DC018CD3-0910-4CE0-A78C-CBEC5657D709}" type="pres">
      <dgm:prSet presAssocID="{EB1E111D-6A99-4954-A900-94495241C6CC}" presName="Image" presStyleLbl="align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FCB20804-1D04-4D29-AF84-826C12DCBA43}" type="presOf" srcId="{5CB07607-827F-400E-BBBB-854B32D208EC}" destId="{900A170D-B8A9-4E15-A277-EE0663D3A4AA}" srcOrd="0" destOrd="0" presId="urn:microsoft.com/office/officeart/2009/3/layout/SnapshotPictureList"/>
    <dgm:cxn modelId="{655E5C76-A312-47B3-8E28-AD7997B581B3}" srcId="{5CB07607-827F-400E-BBBB-854B32D208EC}" destId="{EB1E111D-6A99-4954-A900-94495241C6CC}" srcOrd="1" destOrd="0" parTransId="{D55328C0-55BB-4D06-B45C-CA5F219B9075}" sibTransId="{74E50E16-D735-4198-93D3-1B18B63253BD}"/>
    <dgm:cxn modelId="{FB756687-6254-443D-B3E1-33D3176626B6}" type="presOf" srcId="{6212DAEB-355C-4449-8C52-0CD3DAF8DC70}" destId="{6F45C75E-5517-4567-9D54-3D8DD284482A}" srcOrd="0" destOrd="0" presId="urn:microsoft.com/office/officeart/2009/3/layout/SnapshotPictureList"/>
    <dgm:cxn modelId="{3C29F59D-CB2D-43E8-8B97-9C4275536F0C}" srcId="{5CB07607-827F-400E-BBBB-854B32D208EC}" destId="{6212DAEB-355C-4449-8C52-0CD3DAF8DC70}" srcOrd="0" destOrd="0" parTransId="{9608CD01-4B82-4A8F-B05C-CED46208C0DE}" sibTransId="{4F43F025-056D-4FA0-9FE2-DFAA5EACB502}"/>
    <dgm:cxn modelId="{CEA232E1-426F-4902-9AC2-A8EDD52E31E7}" type="presOf" srcId="{EB1E111D-6A99-4954-A900-94495241C6CC}" destId="{C5CA22FE-B5DD-4F43-BD38-0EC2B7623726}" srcOrd="0" destOrd="0" presId="urn:microsoft.com/office/officeart/2009/3/layout/SnapshotPictureList"/>
    <dgm:cxn modelId="{31CACC9F-F6A3-4C38-898E-03D4B7C1F6A8}" type="presParOf" srcId="{900A170D-B8A9-4E15-A277-EE0663D3A4AA}" destId="{14D3D12B-880E-4DFF-9045-6EF4A66CB785}" srcOrd="0" destOrd="0" presId="urn:microsoft.com/office/officeart/2009/3/layout/SnapshotPictureList"/>
    <dgm:cxn modelId="{06ABC247-E161-42E2-95CD-98A4E08F0B90}" type="presParOf" srcId="{14D3D12B-880E-4DFF-9045-6EF4A66CB785}" destId="{4ED24619-05B6-4100-BED5-41FE0EF2D58F}" srcOrd="0" destOrd="0" presId="urn:microsoft.com/office/officeart/2009/3/layout/SnapshotPictureList"/>
    <dgm:cxn modelId="{3C23AD5E-FAD7-4D98-8C97-EC5F19B503DA}" type="presParOf" srcId="{14D3D12B-880E-4DFF-9045-6EF4A66CB785}" destId="{6F45C75E-5517-4567-9D54-3D8DD284482A}" srcOrd="1" destOrd="0" presId="urn:microsoft.com/office/officeart/2009/3/layout/SnapshotPictureList"/>
    <dgm:cxn modelId="{48FBE30C-6899-41AD-BDFE-5083B67E355A}" type="presParOf" srcId="{14D3D12B-880E-4DFF-9045-6EF4A66CB785}" destId="{6114B088-86C1-477E-8217-B9B9815F3C43}" srcOrd="2" destOrd="0" presId="urn:microsoft.com/office/officeart/2009/3/layout/SnapshotPictureList"/>
    <dgm:cxn modelId="{9466B445-31F5-4B44-84B3-07984E8AA3E4}" type="presParOf" srcId="{14D3D12B-880E-4DFF-9045-6EF4A66CB785}" destId="{2AD4728C-E825-443D-9FB7-7B3203A950F5}" srcOrd="3" destOrd="0" presId="urn:microsoft.com/office/officeart/2009/3/layout/SnapshotPictureList"/>
    <dgm:cxn modelId="{0280A65F-8E44-4B88-A255-D7F1EF5C890F}" type="presParOf" srcId="{14D3D12B-880E-4DFF-9045-6EF4A66CB785}" destId="{50D816E9-CAA6-479D-8259-B3776E569FEC}" srcOrd="4" destOrd="0" presId="urn:microsoft.com/office/officeart/2009/3/layout/SnapshotPictureList"/>
    <dgm:cxn modelId="{E5686A95-EEA8-4BE8-98ED-B4E037E5DF6F}" type="presParOf" srcId="{900A170D-B8A9-4E15-A277-EE0663D3A4AA}" destId="{E66E2140-DCD0-4596-98C9-17260B43A5E7}" srcOrd="1" destOrd="0" presId="urn:microsoft.com/office/officeart/2009/3/layout/SnapshotPictureList"/>
    <dgm:cxn modelId="{017C9143-F0D6-46E0-A07B-24DDE9986527}" type="presParOf" srcId="{900A170D-B8A9-4E15-A277-EE0663D3A4AA}" destId="{D19CBE2A-1C9E-4F09-A28E-C7C1B838DC27}" srcOrd="2" destOrd="0" presId="urn:microsoft.com/office/officeart/2009/3/layout/SnapshotPictureList"/>
    <dgm:cxn modelId="{7302800B-F797-491D-A8F4-04F278739BAC}" type="presParOf" srcId="{D19CBE2A-1C9E-4F09-A28E-C7C1B838DC27}" destId="{FD701E6C-8415-4C08-99EA-65A4DEED0469}" srcOrd="0" destOrd="0" presId="urn:microsoft.com/office/officeart/2009/3/layout/SnapshotPictureList"/>
    <dgm:cxn modelId="{A84D374D-5B2C-4127-A07A-10EA42BD8AAC}" type="presParOf" srcId="{D19CBE2A-1C9E-4F09-A28E-C7C1B838DC27}" destId="{C5CA22FE-B5DD-4F43-BD38-0EC2B7623726}" srcOrd="1" destOrd="0" presId="urn:microsoft.com/office/officeart/2009/3/layout/SnapshotPictureList"/>
    <dgm:cxn modelId="{D771579F-4689-40EF-9418-03674468DE71}" type="presParOf" srcId="{D19CBE2A-1C9E-4F09-A28E-C7C1B838DC27}" destId="{6178627D-210B-4AD2-BC9A-F416AA70FB31}" srcOrd="2" destOrd="0" presId="urn:microsoft.com/office/officeart/2009/3/layout/SnapshotPictureList"/>
    <dgm:cxn modelId="{27E63D7E-041C-46F7-93AD-6C1CE5403043}" type="presParOf" srcId="{D19CBE2A-1C9E-4F09-A28E-C7C1B838DC27}" destId="{26F2811C-323A-4D1B-8DA3-2D08A944A11C}" srcOrd="3" destOrd="0" presId="urn:microsoft.com/office/officeart/2009/3/layout/SnapshotPictureList"/>
    <dgm:cxn modelId="{FC73C2BC-D7F1-43C1-A1C8-F024BD7363BE}" type="presParOf" srcId="{D19CBE2A-1C9E-4F09-A28E-C7C1B838DC27}" destId="{DC018CD3-0910-4CE0-A78C-CBEC5657D709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5838D8-46D8-4CCC-8262-49BE6E06F42E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464D29B-A94A-4B12-8D02-B944727DE27D}">
      <dgm:prSet/>
      <dgm:spPr/>
      <dgm:t>
        <a:bodyPr/>
        <a:lstStyle/>
        <a:p>
          <a:endParaRPr lang="es-ES"/>
        </a:p>
      </dgm:t>
    </dgm:pt>
    <dgm:pt modelId="{51B1F06D-FDF3-40A5-AD0B-836BA8E80BA6}" type="parTrans" cxnId="{A6C0E82A-0A62-4A5A-9934-960D34E0CE1C}">
      <dgm:prSet/>
      <dgm:spPr/>
      <dgm:t>
        <a:bodyPr/>
        <a:lstStyle/>
        <a:p>
          <a:endParaRPr lang="es-ES"/>
        </a:p>
      </dgm:t>
    </dgm:pt>
    <dgm:pt modelId="{F84E7B03-6BB9-43E2-BEEE-315C19C7DBC6}" type="sibTrans" cxnId="{A6C0E82A-0A62-4A5A-9934-960D34E0CE1C}">
      <dgm:prSet/>
      <dgm:spPr/>
      <dgm:t>
        <a:bodyPr/>
        <a:lstStyle/>
        <a:p>
          <a:endParaRPr lang="es-ES"/>
        </a:p>
      </dgm:t>
    </dgm:pt>
    <dgm:pt modelId="{47E8907D-A87C-49FA-BCF7-8B8E1A5033B4}" type="pres">
      <dgm:prSet presAssocID="{EB5838D8-46D8-4CCC-8262-49BE6E06F42E}" presName="Name0" presStyleCnt="0">
        <dgm:presLayoutVars>
          <dgm:chMax/>
          <dgm:chPref/>
          <dgm:dir/>
          <dgm:animLvl val="lvl"/>
        </dgm:presLayoutVars>
      </dgm:prSet>
      <dgm:spPr/>
    </dgm:pt>
    <dgm:pt modelId="{51DC5BCF-34C5-486A-A8FB-92BD8C335889}" type="pres">
      <dgm:prSet presAssocID="{6464D29B-A94A-4B12-8D02-B944727DE27D}" presName="composite" presStyleCnt="0"/>
      <dgm:spPr/>
    </dgm:pt>
    <dgm:pt modelId="{DFC5C448-95E9-43C7-B955-87A20700B96B}" type="pres">
      <dgm:prSet presAssocID="{6464D29B-A94A-4B12-8D02-B944727DE27D}" presName="ParentAccentShape" presStyleLbl="trBgShp" presStyleIdx="0" presStyleCnt="1"/>
      <dgm:spPr/>
    </dgm:pt>
    <dgm:pt modelId="{D2A47A6B-441D-4318-AA5B-525CF23C97C9}" type="pres">
      <dgm:prSet presAssocID="{6464D29B-A94A-4B12-8D02-B944727DE27D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AE47A055-1D76-46D8-A011-EA240A84BB5E}" type="pres">
      <dgm:prSet presAssocID="{6464D29B-A94A-4B12-8D02-B944727DE27D}" presName="ChildText" presStyleLbl="revTx" presStyleIdx="1" presStyleCnt="2">
        <dgm:presLayoutVars>
          <dgm:chMax val="0"/>
          <dgm:chPref val="0"/>
        </dgm:presLayoutVars>
      </dgm:prSet>
      <dgm:spPr/>
    </dgm:pt>
    <dgm:pt modelId="{8299A046-29EE-4FAF-987B-1EBBAB3E2C3B}" type="pres">
      <dgm:prSet presAssocID="{6464D29B-A94A-4B12-8D02-B944727DE27D}" presName="ChildAccentShape" presStyleLbl="trBgShp" presStyleIdx="0" presStyleCnt="1"/>
      <dgm:spPr/>
    </dgm:pt>
    <dgm:pt modelId="{AB774FF1-3AA4-4775-9EBC-3510B8091B79}" type="pres">
      <dgm:prSet presAssocID="{6464D29B-A94A-4B12-8D02-B944727DE27D}" presName="Image" presStyleLbl="alignImgPlac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90883A0E-C55D-4CCE-9A54-F05BFFFE033D}" type="presOf" srcId="{EB5838D8-46D8-4CCC-8262-49BE6E06F42E}" destId="{47E8907D-A87C-49FA-BCF7-8B8E1A5033B4}" srcOrd="0" destOrd="0" presId="urn:microsoft.com/office/officeart/2009/3/layout/SnapshotPictureList"/>
    <dgm:cxn modelId="{A6C0E82A-0A62-4A5A-9934-960D34E0CE1C}" srcId="{EB5838D8-46D8-4CCC-8262-49BE6E06F42E}" destId="{6464D29B-A94A-4B12-8D02-B944727DE27D}" srcOrd="0" destOrd="0" parTransId="{51B1F06D-FDF3-40A5-AD0B-836BA8E80BA6}" sibTransId="{F84E7B03-6BB9-43E2-BEEE-315C19C7DBC6}"/>
    <dgm:cxn modelId="{89073033-08E0-4687-89F4-CB20E86E72F5}" type="presOf" srcId="{6464D29B-A94A-4B12-8D02-B944727DE27D}" destId="{D2A47A6B-441D-4318-AA5B-525CF23C97C9}" srcOrd="0" destOrd="0" presId="urn:microsoft.com/office/officeart/2009/3/layout/SnapshotPictureList"/>
    <dgm:cxn modelId="{BD440BD1-BBD8-4597-B4C0-055D5315560C}" type="presParOf" srcId="{47E8907D-A87C-49FA-BCF7-8B8E1A5033B4}" destId="{51DC5BCF-34C5-486A-A8FB-92BD8C335889}" srcOrd="0" destOrd="0" presId="urn:microsoft.com/office/officeart/2009/3/layout/SnapshotPictureList"/>
    <dgm:cxn modelId="{C755FF1C-0276-4A90-A1DB-58A3BB7E50E2}" type="presParOf" srcId="{51DC5BCF-34C5-486A-A8FB-92BD8C335889}" destId="{DFC5C448-95E9-43C7-B955-87A20700B96B}" srcOrd="0" destOrd="0" presId="urn:microsoft.com/office/officeart/2009/3/layout/SnapshotPictureList"/>
    <dgm:cxn modelId="{EC68B7C8-4974-456F-99F8-9FE4373A185B}" type="presParOf" srcId="{51DC5BCF-34C5-486A-A8FB-92BD8C335889}" destId="{D2A47A6B-441D-4318-AA5B-525CF23C97C9}" srcOrd="1" destOrd="0" presId="urn:microsoft.com/office/officeart/2009/3/layout/SnapshotPictureList"/>
    <dgm:cxn modelId="{EFE1B9C5-8C6A-4C92-B911-544E52F7760F}" type="presParOf" srcId="{51DC5BCF-34C5-486A-A8FB-92BD8C335889}" destId="{AE47A055-1D76-46D8-A011-EA240A84BB5E}" srcOrd="2" destOrd="0" presId="urn:microsoft.com/office/officeart/2009/3/layout/SnapshotPictureList"/>
    <dgm:cxn modelId="{58006C36-9896-4AEB-9A8A-0955DEC6EB4C}" type="presParOf" srcId="{51DC5BCF-34C5-486A-A8FB-92BD8C335889}" destId="{8299A046-29EE-4FAF-987B-1EBBAB3E2C3B}" srcOrd="3" destOrd="0" presId="urn:microsoft.com/office/officeart/2009/3/layout/SnapshotPictureList"/>
    <dgm:cxn modelId="{E7C202EB-A05E-4FBD-A480-D8F4BD6C03C5}" type="presParOf" srcId="{51DC5BCF-34C5-486A-A8FB-92BD8C335889}" destId="{AB774FF1-3AA4-4775-9EBC-3510B8091B79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218B360-F310-487B-A5B0-5431C3A43968}" type="doc">
      <dgm:prSet loTypeId="urn:microsoft.com/office/officeart/2008/layout/AlternatingPictureCircles" loCatId="picture" qsTypeId="urn:microsoft.com/office/officeart/2005/8/quickstyle/simple5" qsCatId="simple" csTypeId="urn:microsoft.com/office/officeart/2005/8/colors/colorful3" csCatId="colorful" phldr="1"/>
      <dgm:spPr/>
    </dgm:pt>
    <dgm:pt modelId="{DB51EEC8-1CA3-4EAB-94F1-1C5B47525F03}">
      <dgm:prSet phldrT="[Texto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A) </a:t>
          </a:r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El participante deberá </a:t>
          </a:r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elegir</a:t>
          </a:r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en el menú de registro </a:t>
          </a:r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su disciplina</a:t>
          </a:r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:</a:t>
          </a:r>
          <a:endParaRPr lang="es-ES" dirty="0"/>
        </a:p>
      </dgm:t>
    </dgm:pt>
    <dgm:pt modelId="{7CC3CC22-D91E-4D3C-9F8C-44F16E992E35}" type="parTrans" cxnId="{8B3A8549-F8FB-4EF0-8C60-0ABD5B912FE3}">
      <dgm:prSet/>
      <dgm:spPr/>
      <dgm:t>
        <a:bodyPr/>
        <a:lstStyle/>
        <a:p>
          <a:endParaRPr lang="es-ES"/>
        </a:p>
      </dgm:t>
    </dgm:pt>
    <dgm:pt modelId="{08D4B106-91B5-416D-A9FF-F3DFD862417B}" type="sibTrans" cxnId="{8B3A8549-F8FB-4EF0-8C60-0ABD5B912FE3}">
      <dgm:prSet/>
      <dgm:spPr/>
      <dgm:t>
        <a:bodyPr/>
        <a:lstStyle/>
        <a:p>
          <a:endParaRPr lang="es-ES"/>
        </a:p>
      </dgm:t>
    </dgm:pt>
    <dgm:pt modelId="{793E3D6C-4C9B-43C6-9552-8FDD548CA313}">
      <dgm:prSet phldrT="[Texto]"/>
      <dgm:spPr/>
      <dgm:t>
        <a:bodyPr/>
        <a:lstStyle/>
        <a:p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B) </a:t>
          </a:r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Es necesario que acepte que </a:t>
          </a:r>
          <a:r>
            <a:rPr lang="es-MX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leyó</a:t>
          </a:r>
          <a:r>
            <a: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el Aviso de Privacidad de los datos personales:</a:t>
          </a:r>
          <a:endParaRPr lang="es-ES" dirty="0"/>
        </a:p>
      </dgm:t>
    </dgm:pt>
    <dgm:pt modelId="{A080D926-3FDF-419A-83FC-A32F2D07C30E}" type="parTrans" cxnId="{164F6751-7787-4B04-BFF4-11688F03AE7D}">
      <dgm:prSet/>
      <dgm:spPr/>
      <dgm:t>
        <a:bodyPr/>
        <a:lstStyle/>
        <a:p>
          <a:endParaRPr lang="es-ES"/>
        </a:p>
      </dgm:t>
    </dgm:pt>
    <dgm:pt modelId="{FB5A58BC-DF55-4B22-B9CD-6DC091350620}" type="sibTrans" cxnId="{164F6751-7787-4B04-BFF4-11688F03AE7D}">
      <dgm:prSet/>
      <dgm:spPr/>
      <dgm:t>
        <a:bodyPr/>
        <a:lstStyle/>
        <a:p>
          <a:endParaRPr lang="es-ES"/>
        </a:p>
      </dgm:t>
    </dgm:pt>
    <dgm:pt modelId="{348B762A-4D8B-437B-873B-E8CC0C43DE00}" type="pres">
      <dgm:prSet presAssocID="{2218B360-F310-487B-A5B0-5431C3A43968}" presName="Name0" presStyleCnt="0">
        <dgm:presLayoutVars>
          <dgm:chMax/>
          <dgm:chPref/>
          <dgm:dir/>
        </dgm:presLayoutVars>
      </dgm:prSet>
      <dgm:spPr/>
    </dgm:pt>
    <dgm:pt modelId="{ECDD98DB-E415-4B6D-A5F8-528E9EC564BB}" type="pres">
      <dgm:prSet presAssocID="{DB51EEC8-1CA3-4EAB-94F1-1C5B47525F03}" presName="composite" presStyleCnt="0"/>
      <dgm:spPr/>
    </dgm:pt>
    <dgm:pt modelId="{107759C3-7CE4-4718-8200-BED57B201C33}" type="pres">
      <dgm:prSet presAssocID="{DB51EEC8-1CA3-4EAB-94F1-1C5B47525F03}" presName="Accent" presStyleLbl="alignNode1" presStyleIdx="0" presStyleCnt="3" custLinFactNeighborX="-24407" custLinFactNeighborY="-1881">
        <dgm:presLayoutVars>
          <dgm:chMax val="0"/>
          <dgm:chPref val="0"/>
        </dgm:presLayoutVars>
      </dgm:prSet>
      <dgm:spPr>
        <a:solidFill>
          <a:schemeClr val="accent4">
            <a:lumMod val="75000"/>
          </a:schemeClr>
        </a:solidFill>
      </dgm:spPr>
    </dgm:pt>
    <dgm:pt modelId="{721DB675-F11B-459E-863C-90AD708E190E}" type="pres">
      <dgm:prSet presAssocID="{DB51EEC8-1CA3-4EAB-94F1-1C5B47525F03}" presName="Image" presStyleLbl="bgImgPlace1" presStyleIdx="0" presStyleCnt="2" custScaleX="122640" custScaleY="111245" custLinFactNeighborX="-37403" custLinFactNeighborY="-163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AEBFB01-0A7E-4061-ABBB-5878FAA87B51}" type="pres">
      <dgm:prSet presAssocID="{DB51EEC8-1CA3-4EAB-94F1-1C5B47525F03}" presName="Parent" presStyleLbl="fgAccFollowNode1" presStyleIdx="0" presStyleCnt="2" custLinFactNeighborX="-32497">
        <dgm:presLayoutVars>
          <dgm:chMax val="0"/>
          <dgm:chPref val="0"/>
          <dgm:bulletEnabled val="1"/>
        </dgm:presLayoutVars>
      </dgm:prSet>
      <dgm:spPr/>
    </dgm:pt>
    <dgm:pt modelId="{32E549AA-9B7C-4BAA-9D5C-FED7C1831ED8}" type="pres">
      <dgm:prSet presAssocID="{DB51EEC8-1CA3-4EAB-94F1-1C5B47525F03}" presName="Space" presStyleCnt="0">
        <dgm:presLayoutVars>
          <dgm:chMax val="0"/>
          <dgm:chPref val="0"/>
        </dgm:presLayoutVars>
      </dgm:prSet>
      <dgm:spPr/>
    </dgm:pt>
    <dgm:pt modelId="{F5C38238-56E6-43C6-A981-687AFFF70C2F}" type="pres">
      <dgm:prSet presAssocID="{08D4B106-91B5-416D-A9FF-F3DFD862417B}" presName="ConnectorComposite" presStyleCnt="0"/>
      <dgm:spPr/>
    </dgm:pt>
    <dgm:pt modelId="{C609B133-7143-4194-BDA9-82CD86385B72}" type="pres">
      <dgm:prSet presAssocID="{08D4B106-91B5-416D-A9FF-F3DFD862417B}" presName="TopSpacing" presStyleCnt="0"/>
      <dgm:spPr/>
    </dgm:pt>
    <dgm:pt modelId="{DAEA2111-90FE-4B08-9C71-A724E11FC425}" type="pres">
      <dgm:prSet presAssocID="{08D4B106-91B5-416D-A9FF-F3DFD862417B}" presName="Connector" presStyleLbl="alignNode1" presStyleIdx="1" presStyleCnt="3"/>
      <dgm:spPr/>
    </dgm:pt>
    <dgm:pt modelId="{DD226783-D4A1-4785-A419-9BA219414DE8}" type="pres">
      <dgm:prSet presAssocID="{08D4B106-91B5-416D-A9FF-F3DFD862417B}" presName="BottomSpacing" presStyleCnt="0"/>
      <dgm:spPr/>
    </dgm:pt>
    <dgm:pt modelId="{275173B4-BA59-4AEB-9F7C-F206B312F8E8}" type="pres">
      <dgm:prSet presAssocID="{793E3D6C-4C9B-43C6-9552-8FDD548CA313}" presName="composite" presStyleCnt="0"/>
      <dgm:spPr/>
    </dgm:pt>
    <dgm:pt modelId="{974E0E3E-3801-44B6-A7D4-872B8DD0F8FE}" type="pres">
      <dgm:prSet presAssocID="{793E3D6C-4C9B-43C6-9552-8FDD548CA313}" presName="Accent" presStyleLbl="alignNode1" presStyleIdx="2" presStyleCnt="3">
        <dgm:presLayoutVars>
          <dgm:chMax val="0"/>
          <dgm:chPref val="0"/>
        </dgm:presLayoutVars>
      </dgm:prSet>
      <dgm:spPr/>
    </dgm:pt>
    <dgm:pt modelId="{C82F49D1-63AF-4CAB-9786-DAD008A63E13}" type="pres">
      <dgm:prSet presAssocID="{793E3D6C-4C9B-43C6-9552-8FDD548CA313}" presName="Image" presStyleLbl="bgImgPlace1" presStyleIdx="1" presStyleCnt="2" custScaleX="107806" custScaleY="112201">
        <dgm:presLayoutVars>
          <dgm:chMax val="0"/>
          <dgm:chPref val="0"/>
          <dgm:bulletEnabled val="1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B4B362F-B7F7-4A45-AD87-B7F936452CD1}" type="pres">
      <dgm:prSet presAssocID="{793E3D6C-4C9B-43C6-9552-8FDD548CA313}" presName="Parent" presStyleLbl="fgAccFollowNode1" presStyleIdx="1" presStyleCnt="2">
        <dgm:presLayoutVars>
          <dgm:chMax val="0"/>
          <dgm:chPref val="0"/>
          <dgm:bulletEnabled val="1"/>
        </dgm:presLayoutVars>
      </dgm:prSet>
      <dgm:spPr/>
    </dgm:pt>
    <dgm:pt modelId="{7423ADD6-A24F-4260-AA53-D6A9FD9B097F}" type="pres">
      <dgm:prSet presAssocID="{793E3D6C-4C9B-43C6-9552-8FDD548CA313}" presName="Space" presStyleCnt="0">
        <dgm:presLayoutVars>
          <dgm:chMax val="0"/>
          <dgm:chPref val="0"/>
        </dgm:presLayoutVars>
      </dgm:prSet>
      <dgm:spPr/>
    </dgm:pt>
  </dgm:ptLst>
  <dgm:cxnLst>
    <dgm:cxn modelId="{8B3A8549-F8FB-4EF0-8C60-0ABD5B912FE3}" srcId="{2218B360-F310-487B-A5B0-5431C3A43968}" destId="{DB51EEC8-1CA3-4EAB-94F1-1C5B47525F03}" srcOrd="0" destOrd="0" parTransId="{7CC3CC22-D91E-4D3C-9F8C-44F16E992E35}" sibTransId="{08D4B106-91B5-416D-A9FF-F3DFD862417B}"/>
    <dgm:cxn modelId="{164F6751-7787-4B04-BFF4-11688F03AE7D}" srcId="{2218B360-F310-487B-A5B0-5431C3A43968}" destId="{793E3D6C-4C9B-43C6-9552-8FDD548CA313}" srcOrd="1" destOrd="0" parTransId="{A080D926-3FDF-419A-83FC-A32F2D07C30E}" sibTransId="{FB5A58BC-DF55-4B22-B9CD-6DC091350620}"/>
    <dgm:cxn modelId="{9515F4CF-276A-47C7-9C90-3C5DBD4B72B7}" type="presOf" srcId="{2218B360-F310-487B-A5B0-5431C3A43968}" destId="{348B762A-4D8B-437B-873B-E8CC0C43DE00}" srcOrd="0" destOrd="0" presId="urn:microsoft.com/office/officeart/2008/layout/AlternatingPictureCircles"/>
    <dgm:cxn modelId="{09264ED2-D639-4FFD-9992-773ECF35D2CB}" type="presOf" srcId="{DB51EEC8-1CA3-4EAB-94F1-1C5B47525F03}" destId="{DAEBFB01-0A7E-4061-ABBB-5878FAA87B51}" srcOrd="0" destOrd="0" presId="urn:microsoft.com/office/officeart/2008/layout/AlternatingPictureCircles"/>
    <dgm:cxn modelId="{E66BF7E2-0419-4962-91CA-12D011F6DF70}" type="presOf" srcId="{793E3D6C-4C9B-43C6-9552-8FDD548CA313}" destId="{7B4B362F-B7F7-4A45-AD87-B7F936452CD1}" srcOrd="0" destOrd="0" presId="urn:microsoft.com/office/officeart/2008/layout/AlternatingPictureCircles"/>
    <dgm:cxn modelId="{020C085D-9EEB-42E9-BECE-F15578C85122}" type="presParOf" srcId="{348B762A-4D8B-437B-873B-E8CC0C43DE00}" destId="{ECDD98DB-E415-4B6D-A5F8-528E9EC564BB}" srcOrd="0" destOrd="0" presId="urn:microsoft.com/office/officeart/2008/layout/AlternatingPictureCircles"/>
    <dgm:cxn modelId="{37210C05-3065-4376-8781-CC366CD0BB5E}" type="presParOf" srcId="{ECDD98DB-E415-4B6D-A5F8-528E9EC564BB}" destId="{107759C3-7CE4-4718-8200-BED57B201C33}" srcOrd="0" destOrd="0" presId="urn:microsoft.com/office/officeart/2008/layout/AlternatingPictureCircles"/>
    <dgm:cxn modelId="{5C71EBDD-F78E-41F0-8B97-9807D87E0836}" type="presParOf" srcId="{ECDD98DB-E415-4B6D-A5F8-528E9EC564BB}" destId="{721DB675-F11B-459E-863C-90AD708E190E}" srcOrd="1" destOrd="0" presId="urn:microsoft.com/office/officeart/2008/layout/AlternatingPictureCircles"/>
    <dgm:cxn modelId="{1B9AF607-A84F-47A0-8B33-95F73FA58F76}" type="presParOf" srcId="{ECDD98DB-E415-4B6D-A5F8-528E9EC564BB}" destId="{DAEBFB01-0A7E-4061-ABBB-5878FAA87B51}" srcOrd="2" destOrd="0" presId="urn:microsoft.com/office/officeart/2008/layout/AlternatingPictureCircles"/>
    <dgm:cxn modelId="{69563B07-4BB1-45B4-8340-131002048745}" type="presParOf" srcId="{ECDD98DB-E415-4B6D-A5F8-528E9EC564BB}" destId="{32E549AA-9B7C-4BAA-9D5C-FED7C1831ED8}" srcOrd="3" destOrd="0" presId="urn:microsoft.com/office/officeart/2008/layout/AlternatingPictureCircles"/>
    <dgm:cxn modelId="{409ABB24-F15C-457D-B0E1-5953491D49BB}" type="presParOf" srcId="{348B762A-4D8B-437B-873B-E8CC0C43DE00}" destId="{F5C38238-56E6-43C6-A981-687AFFF70C2F}" srcOrd="1" destOrd="0" presId="urn:microsoft.com/office/officeart/2008/layout/AlternatingPictureCircles"/>
    <dgm:cxn modelId="{3A672E4E-F734-4170-99F0-A4E787786E85}" type="presParOf" srcId="{F5C38238-56E6-43C6-A981-687AFFF70C2F}" destId="{C609B133-7143-4194-BDA9-82CD86385B72}" srcOrd="0" destOrd="0" presId="urn:microsoft.com/office/officeart/2008/layout/AlternatingPictureCircles"/>
    <dgm:cxn modelId="{3711CA97-8791-4A7B-B449-6DC780F9C009}" type="presParOf" srcId="{F5C38238-56E6-43C6-A981-687AFFF70C2F}" destId="{DAEA2111-90FE-4B08-9C71-A724E11FC425}" srcOrd="1" destOrd="0" presId="urn:microsoft.com/office/officeart/2008/layout/AlternatingPictureCircles"/>
    <dgm:cxn modelId="{25315647-3A44-4A67-BBFB-9219826159BD}" type="presParOf" srcId="{F5C38238-56E6-43C6-A981-687AFFF70C2F}" destId="{DD226783-D4A1-4785-A419-9BA219414DE8}" srcOrd="2" destOrd="0" presId="urn:microsoft.com/office/officeart/2008/layout/AlternatingPictureCircles"/>
    <dgm:cxn modelId="{63D8D608-B1C7-49AD-A26E-1D7A4F0F3256}" type="presParOf" srcId="{348B762A-4D8B-437B-873B-E8CC0C43DE00}" destId="{275173B4-BA59-4AEB-9F7C-F206B312F8E8}" srcOrd="2" destOrd="0" presId="urn:microsoft.com/office/officeart/2008/layout/AlternatingPictureCircles"/>
    <dgm:cxn modelId="{A2599AF6-D101-404C-B6A8-B3C3975CDB5A}" type="presParOf" srcId="{275173B4-BA59-4AEB-9F7C-F206B312F8E8}" destId="{974E0E3E-3801-44B6-A7D4-872B8DD0F8FE}" srcOrd="0" destOrd="0" presId="urn:microsoft.com/office/officeart/2008/layout/AlternatingPictureCircles"/>
    <dgm:cxn modelId="{63A555E2-937D-4541-B53F-58D11C4F4EA3}" type="presParOf" srcId="{275173B4-BA59-4AEB-9F7C-F206B312F8E8}" destId="{C82F49D1-63AF-4CAB-9786-DAD008A63E13}" srcOrd="1" destOrd="0" presId="urn:microsoft.com/office/officeart/2008/layout/AlternatingPictureCircles"/>
    <dgm:cxn modelId="{33020A9A-441A-45E7-8A10-CD2E5885F4A7}" type="presParOf" srcId="{275173B4-BA59-4AEB-9F7C-F206B312F8E8}" destId="{7B4B362F-B7F7-4A45-AD87-B7F936452CD1}" srcOrd="2" destOrd="0" presId="urn:microsoft.com/office/officeart/2008/layout/AlternatingPictureCircles"/>
    <dgm:cxn modelId="{581E45C4-D886-4848-A473-5AB91D361DC2}" type="presParOf" srcId="{275173B4-BA59-4AEB-9F7C-F206B312F8E8}" destId="{7423ADD6-A24F-4260-AA53-D6A9FD9B097F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DBD44-814F-4B4D-A7D6-873605E14EA3}">
      <dsp:nvSpPr>
        <dsp:cNvPr id="0" name=""/>
        <dsp:cNvSpPr/>
      </dsp:nvSpPr>
      <dsp:spPr>
        <a:xfrm>
          <a:off x="7706" y="3008809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Comité Nacional de Estímulos a la Calidad del Desempeño del Personal de Salud</a:t>
          </a:r>
        </a:p>
      </dsp:txBody>
      <dsp:txXfrm>
        <a:off x="34798" y="3035901"/>
        <a:ext cx="1795789" cy="870802"/>
      </dsp:txXfrm>
    </dsp:sp>
    <dsp:sp modelId="{CD2D446F-6AE5-4C88-BB3C-3952C41BE22B}">
      <dsp:nvSpPr>
        <dsp:cNvPr id="0" name=""/>
        <dsp:cNvSpPr/>
      </dsp:nvSpPr>
      <dsp:spPr>
        <a:xfrm rot="19457599">
          <a:off x="1772025" y="3192383"/>
          <a:ext cx="911299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911299" y="1298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204892" y="3182587"/>
        <a:ext cx="45564" cy="45564"/>
      </dsp:txXfrm>
    </dsp:sp>
    <dsp:sp modelId="{20ECFD1F-7464-492A-8D2C-E8992FC1AC40}">
      <dsp:nvSpPr>
        <dsp:cNvPr id="0" name=""/>
        <dsp:cNvSpPr/>
      </dsp:nvSpPr>
      <dsp:spPr>
        <a:xfrm>
          <a:off x="2597670" y="2476942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Coordinación del programa</a:t>
          </a:r>
        </a:p>
      </dsp:txBody>
      <dsp:txXfrm>
        <a:off x="2624762" y="2504034"/>
        <a:ext cx="1795789" cy="870802"/>
      </dsp:txXfrm>
    </dsp:sp>
    <dsp:sp modelId="{C1C1AEDF-24E7-44BE-9F49-38D3B42F6B76}">
      <dsp:nvSpPr>
        <dsp:cNvPr id="0" name=""/>
        <dsp:cNvSpPr/>
      </dsp:nvSpPr>
      <dsp:spPr>
        <a:xfrm>
          <a:off x="4447644" y="2926449"/>
          <a:ext cx="739989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739989" y="1298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799139" y="2920935"/>
        <a:ext cx="36999" cy="36999"/>
      </dsp:txXfrm>
    </dsp:sp>
    <dsp:sp modelId="{96C9F95E-A6D6-46DF-B482-0D7ACD731365}">
      <dsp:nvSpPr>
        <dsp:cNvPr id="0" name=""/>
        <dsp:cNvSpPr/>
      </dsp:nvSpPr>
      <dsp:spPr>
        <a:xfrm>
          <a:off x="5187633" y="2476942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Comité Estatal</a:t>
          </a:r>
        </a:p>
      </dsp:txBody>
      <dsp:txXfrm>
        <a:off x="5214725" y="2504034"/>
        <a:ext cx="1795789" cy="870802"/>
      </dsp:txXfrm>
    </dsp:sp>
    <dsp:sp modelId="{765700AA-E049-437C-984E-3C9A3104F591}">
      <dsp:nvSpPr>
        <dsp:cNvPr id="0" name=""/>
        <dsp:cNvSpPr/>
      </dsp:nvSpPr>
      <dsp:spPr>
        <a:xfrm rot="19457599">
          <a:off x="6951952" y="2660516"/>
          <a:ext cx="911299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911299" y="1298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384820" y="2650719"/>
        <a:ext cx="45564" cy="45564"/>
      </dsp:txXfrm>
    </dsp:sp>
    <dsp:sp modelId="{AC965B21-F11D-4F16-B58E-0B9BED412ACA}">
      <dsp:nvSpPr>
        <dsp:cNvPr id="0" name=""/>
        <dsp:cNvSpPr/>
      </dsp:nvSpPr>
      <dsp:spPr>
        <a:xfrm>
          <a:off x="7777597" y="1945074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Comisiones Evaluadoras del Programa de Estímulos en Unidades Operativas</a:t>
          </a:r>
        </a:p>
      </dsp:txBody>
      <dsp:txXfrm>
        <a:off x="7804689" y="1972166"/>
        <a:ext cx="1795789" cy="870802"/>
      </dsp:txXfrm>
    </dsp:sp>
    <dsp:sp modelId="{C7446705-49FF-41F3-A9CD-0A3EDED4A373}">
      <dsp:nvSpPr>
        <dsp:cNvPr id="0" name=""/>
        <dsp:cNvSpPr/>
      </dsp:nvSpPr>
      <dsp:spPr>
        <a:xfrm rot="2142401">
          <a:off x="6951952" y="3192383"/>
          <a:ext cx="911299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911299" y="1298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384820" y="3182587"/>
        <a:ext cx="45564" cy="45564"/>
      </dsp:txXfrm>
    </dsp:sp>
    <dsp:sp modelId="{C1469D04-EB0D-4AD0-AC1E-13BDD01E9377}">
      <dsp:nvSpPr>
        <dsp:cNvPr id="0" name=""/>
        <dsp:cNvSpPr/>
      </dsp:nvSpPr>
      <dsp:spPr>
        <a:xfrm>
          <a:off x="7777597" y="3008809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Comisiones Auxiliares por Disciplina</a:t>
          </a:r>
        </a:p>
      </dsp:txBody>
      <dsp:txXfrm>
        <a:off x="7804689" y="3035901"/>
        <a:ext cx="1795789" cy="870802"/>
      </dsp:txXfrm>
    </dsp:sp>
    <dsp:sp modelId="{3E0E9F97-61EF-47C6-BB9A-4DBAC51DFEC3}">
      <dsp:nvSpPr>
        <dsp:cNvPr id="0" name=""/>
        <dsp:cNvSpPr/>
      </dsp:nvSpPr>
      <dsp:spPr>
        <a:xfrm rot="2142401">
          <a:off x="1772025" y="3724251"/>
          <a:ext cx="911299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911299" y="1298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204892" y="3714454"/>
        <a:ext cx="45564" cy="45564"/>
      </dsp:txXfrm>
    </dsp:sp>
    <dsp:sp modelId="{38333956-1BA6-49FB-BAFD-C4758CD6BD51}">
      <dsp:nvSpPr>
        <dsp:cNvPr id="0" name=""/>
        <dsp:cNvSpPr/>
      </dsp:nvSpPr>
      <dsp:spPr>
        <a:xfrm>
          <a:off x="2597670" y="3540677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Comisiones Locales</a:t>
          </a:r>
        </a:p>
      </dsp:txBody>
      <dsp:txXfrm>
        <a:off x="2624762" y="3567769"/>
        <a:ext cx="1795789" cy="870802"/>
      </dsp:txXfrm>
    </dsp:sp>
    <dsp:sp modelId="{D306179F-1791-499D-A732-C6F27E52B3AD}">
      <dsp:nvSpPr>
        <dsp:cNvPr id="0" name=""/>
        <dsp:cNvSpPr/>
      </dsp:nvSpPr>
      <dsp:spPr>
        <a:xfrm>
          <a:off x="4447644" y="3990184"/>
          <a:ext cx="739989" cy="25971"/>
        </a:xfrm>
        <a:custGeom>
          <a:avLst/>
          <a:gdLst/>
          <a:ahLst/>
          <a:cxnLst/>
          <a:rect l="0" t="0" r="0" b="0"/>
          <a:pathLst>
            <a:path>
              <a:moveTo>
                <a:pt x="0" y="12985"/>
              </a:moveTo>
              <a:lnTo>
                <a:pt x="739989" y="1298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799139" y="3984671"/>
        <a:ext cx="36999" cy="36999"/>
      </dsp:txXfrm>
    </dsp:sp>
    <dsp:sp modelId="{E753BC22-C548-491D-93D4-9591A3DC0C16}">
      <dsp:nvSpPr>
        <dsp:cNvPr id="0" name=""/>
        <dsp:cNvSpPr/>
      </dsp:nvSpPr>
      <dsp:spPr>
        <a:xfrm>
          <a:off x="5187633" y="3540677"/>
          <a:ext cx="1849973" cy="9249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Comisiones Auxiliares por Disciplina</a:t>
          </a:r>
        </a:p>
      </dsp:txBody>
      <dsp:txXfrm>
        <a:off x="5214725" y="3567769"/>
        <a:ext cx="1795789" cy="870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FF187-A188-4F27-90E4-34490B8967BE}">
      <dsp:nvSpPr>
        <dsp:cNvPr id="0" name=""/>
        <dsp:cNvSpPr/>
      </dsp:nvSpPr>
      <dsp:spPr>
        <a:xfrm>
          <a:off x="5589" y="0"/>
          <a:ext cx="3353893" cy="2810701"/>
        </a:xfrm>
        <a:prstGeom prst="upArrow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DB4182B-5710-4CC5-AC33-FC532A46F5DC}">
      <dsp:nvSpPr>
        <dsp:cNvPr id="0" name=""/>
        <dsp:cNvSpPr/>
      </dsp:nvSpPr>
      <dsp:spPr>
        <a:xfrm>
          <a:off x="3460100" y="0"/>
          <a:ext cx="5691455" cy="2810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0" rIns="135128" bIns="135128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9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Son las instancias multidisciplinarias responsables de la operación del programa en los Institutos Nacionales de Salud, Hospitales Regionales de Alta Especialidad y Hospitales Descentralizados, Desconcentrados, Paraestatales y Órganos Centralizados de la Secretaría de Salud y son coordinadas por el representante de la Secretaría de Salud en el Comité Nacional.</a:t>
          </a:r>
          <a:endParaRPr lang="es-ES" sz="1900" kern="1200" dirty="0"/>
        </a:p>
      </dsp:txBody>
      <dsp:txXfrm>
        <a:off x="3460100" y="0"/>
        <a:ext cx="5691455" cy="2810701"/>
      </dsp:txXfrm>
    </dsp:sp>
    <dsp:sp modelId="{31C7606A-F1A7-4400-840A-78DBF958C09D}">
      <dsp:nvSpPr>
        <dsp:cNvPr id="0" name=""/>
        <dsp:cNvSpPr/>
      </dsp:nvSpPr>
      <dsp:spPr>
        <a:xfrm>
          <a:off x="1011757" y="3044926"/>
          <a:ext cx="3353893" cy="2810701"/>
        </a:xfrm>
        <a:prstGeom prst="downArrow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635493B-FD08-4045-A793-F64D3A87D1EB}">
      <dsp:nvSpPr>
        <dsp:cNvPr id="0" name=""/>
        <dsp:cNvSpPr/>
      </dsp:nvSpPr>
      <dsp:spPr>
        <a:xfrm>
          <a:off x="4466268" y="3044926"/>
          <a:ext cx="5691455" cy="2810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0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Objetivo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700" b="1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Implementa los procesos operativos del programa, selecciona y evalúa a los participantes en el Programa, emite los dictámenes correspondientes y da respuesta a las inconformidades que se presenten en su ámbito de competencia, registrando en el sistema el resultado de ello.</a:t>
          </a:r>
          <a:endParaRPr lang="es-MX" sz="16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700" kern="1200" dirty="0"/>
        </a:p>
      </dsp:txBody>
      <dsp:txXfrm>
        <a:off x="4466268" y="3044926"/>
        <a:ext cx="5691455" cy="28107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333C2-1600-4C56-BBB5-84CB05B5DD83}">
      <dsp:nvSpPr>
        <dsp:cNvPr id="0" name=""/>
        <dsp:cNvSpPr/>
      </dsp:nvSpPr>
      <dsp:spPr>
        <a:xfrm>
          <a:off x="3728640" y="2676570"/>
          <a:ext cx="670718" cy="2163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359" y="0"/>
              </a:lnTo>
              <a:lnTo>
                <a:pt x="335359" y="2163067"/>
              </a:lnTo>
              <a:lnTo>
                <a:pt x="670718" y="216306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9ED6CB-9D1C-49DE-A837-C6A12A4A277E}">
      <dsp:nvSpPr>
        <dsp:cNvPr id="0" name=""/>
        <dsp:cNvSpPr/>
      </dsp:nvSpPr>
      <dsp:spPr>
        <a:xfrm>
          <a:off x="3728640" y="2676570"/>
          <a:ext cx="670718" cy="721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5359" y="0"/>
              </a:lnTo>
              <a:lnTo>
                <a:pt x="335359" y="721022"/>
              </a:lnTo>
              <a:lnTo>
                <a:pt x="670718" y="72102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1A9AA-54B3-4180-B2FA-FA4918218C05}">
      <dsp:nvSpPr>
        <dsp:cNvPr id="0" name=""/>
        <dsp:cNvSpPr/>
      </dsp:nvSpPr>
      <dsp:spPr>
        <a:xfrm>
          <a:off x="3728640" y="1955547"/>
          <a:ext cx="670718" cy="721022"/>
        </a:xfrm>
        <a:custGeom>
          <a:avLst/>
          <a:gdLst/>
          <a:ahLst/>
          <a:cxnLst/>
          <a:rect l="0" t="0" r="0" b="0"/>
          <a:pathLst>
            <a:path>
              <a:moveTo>
                <a:pt x="0" y="721022"/>
              </a:moveTo>
              <a:lnTo>
                <a:pt x="335359" y="721022"/>
              </a:lnTo>
              <a:lnTo>
                <a:pt x="335359" y="0"/>
              </a:lnTo>
              <a:lnTo>
                <a:pt x="670718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F1485-CDAB-42A0-99E4-15C266080A12}">
      <dsp:nvSpPr>
        <dsp:cNvPr id="0" name=""/>
        <dsp:cNvSpPr/>
      </dsp:nvSpPr>
      <dsp:spPr>
        <a:xfrm>
          <a:off x="3728640" y="513502"/>
          <a:ext cx="670718" cy="2163067"/>
        </a:xfrm>
        <a:custGeom>
          <a:avLst/>
          <a:gdLst/>
          <a:ahLst/>
          <a:cxnLst/>
          <a:rect l="0" t="0" r="0" b="0"/>
          <a:pathLst>
            <a:path>
              <a:moveTo>
                <a:pt x="0" y="2163067"/>
              </a:moveTo>
              <a:lnTo>
                <a:pt x="335359" y="2163067"/>
              </a:lnTo>
              <a:lnTo>
                <a:pt x="335359" y="0"/>
              </a:lnTo>
              <a:lnTo>
                <a:pt x="670718" y="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AEEA0-89F8-4793-8B39-F8599BE9836C}">
      <dsp:nvSpPr>
        <dsp:cNvPr id="0" name=""/>
        <dsp:cNvSpPr/>
      </dsp:nvSpPr>
      <dsp:spPr>
        <a:xfrm>
          <a:off x="375046" y="723102"/>
          <a:ext cx="3353593" cy="10228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Presidente: Titular de la Unidad</a:t>
          </a:r>
        </a:p>
      </dsp:txBody>
      <dsp:txXfrm>
        <a:off x="375046" y="723102"/>
        <a:ext cx="3353593" cy="1022846"/>
      </dsp:txXfrm>
    </dsp:sp>
    <dsp:sp modelId="{D6DBE65D-ABFE-4E8B-B6B1-033432237376}">
      <dsp:nvSpPr>
        <dsp:cNvPr id="0" name=""/>
        <dsp:cNvSpPr/>
      </dsp:nvSpPr>
      <dsp:spPr>
        <a:xfrm>
          <a:off x="375046" y="2165147"/>
          <a:ext cx="3353593" cy="10228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Secretario Técnico: Titular de Enseñanza</a:t>
          </a:r>
        </a:p>
      </dsp:txBody>
      <dsp:txXfrm>
        <a:off x="375046" y="2165147"/>
        <a:ext cx="3353593" cy="1022846"/>
      </dsp:txXfrm>
    </dsp:sp>
    <dsp:sp modelId="{4E846F0A-7961-4A81-9CF6-9D60BA2C5FDF}">
      <dsp:nvSpPr>
        <dsp:cNvPr id="0" name=""/>
        <dsp:cNvSpPr/>
      </dsp:nvSpPr>
      <dsp:spPr>
        <a:xfrm>
          <a:off x="4399359" y="2079"/>
          <a:ext cx="3353593" cy="10228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Representantes de las Disciplinas participantes</a:t>
          </a:r>
        </a:p>
      </dsp:txBody>
      <dsp:txXfrm>
        <a:off x="4399359" y="2079"/>
        <a:ext cx="3353593" cy="1022846"/>
      </dsp:txXfrm>
    </dsp:sp>
    <dsp:sp modelId="{1A90D80D-F1E5-47C1-B850-939CC62C7A14}">
      <dsp:nvSpPr>
        <dsp:cNvPr id="0" name=""/>
        <dsp:cNvSpPr/>
      </dsp:nvSpPr>
      <dsp:spPr>
        <a:xfrm>
          <a:off x="4399359" y="1444124"/>
          <a:ext cx="3353593" cy="10228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Área Administrativa     Calidad                      Recursos Humanos       Órgano Interno de Control</a:t>
          </a:r>
        </a:p>
      </dsp:txBody>
      <dsp:txXfrm>
        <a:off x="4399359" y="1444124"/>
        <a:ext cx="3353593" cy="1022846"/>
      </dsp:txXfrm>
    </dsp:sp>
    <dsp:sp modelId="{A63A9E47-48E0-4A96-9A3F-2B610EC73059}">
      <dsp:nvSpPr>
        <dsp:cNvPr id="0" name=""/>
        <dsp:cNvSpPr/>
      </dsp:nvSpPr>
      <dsp:spPr>
        <a:xfrm>
          <a:off x="4399359" y="2886170"/>
          <a:ext cx="3353593" cy="10228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Aval Ciudadano</a:t>
          </a:r>
        </a:p>
      </dsp:txBody>
      <dsp:txXfrm>
        <a:off x="4399359" y="2886170"/>
        <a:ext cx="3353593" cy="1022846"/>
      </dsp:txXfrm>
    </dsp:sp>
    <dsp:sp modelId="{D5534A41-BC97-47F1-8409-817CF5F6CB77}">
      <dsp:nvSpPr>
        <dsp:cNvPr id="0" name=""/>
        <dsp:cNvSpPr/>
      </dsp:nvSpPr>
      <dsp:spPr>
        <a:xfrm>
          <a:off x="4399359" y="4328215"/>
          <a:ext cx="3353593" cy="10228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 debe nombrar, por cada representante titular, un suplente con capacidad para emitir su voto.</a:t>
          </a:r>
        </a:p>
      </dsp:txBody>
      <dsp:txXfrm>
        <a:off x="4399359" y="4328215"/>
        <a:ext cx="3353593" cy="10228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FB74A-DDD7-4DBC-9D66-7585D5A1EFAB}">
      <dsp:nvSpPr>
        <dsp:cNvPr id="0" name=""/>
        <dsp:cNvSpPr/>
      </dsp:nvSpPr>
      <dsp:spPr>
        <a:xfrm>
          <a:off x="1772511" y="2620"/>
          <a:ext cx="898617" cy="89861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6CA954F-A4A1-42E2-86C6-CE0471FED564}">
      <dsp:nvSpPr>
        <dsp:cNvPr id="0" name=""/>
        <dsp:cNvSpPr/>
      </dsp:nvSpPr>
      <dsp:spPr>
        <a:xfrm>
          <a:off x="2240663" y="0"/>
          <a:ext cx="4794455" cy="89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formalmente en un máximo de 10 días naturales posteriores a la publicación de la Convocatoria (</a:t>
          </a:r>
          <a:r>
            <a:rPr lang="es-MX" sz="1200" b="0" kern="1200" dirty="0">
              <a:solidFill>
                <a:srgbClr val="990033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23 de agosto de 2026</a:t>
          </a:r>
          <a:r>
            <a:rPr lang="es-MX" sz="12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) y </a:t>
          </a:r>
          <a:r>
            <a:rPr lang="es-MX" sz="1200" b="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</a:t>
          </a:r>
          <a:r>
            <a:rPr lang="es-MX" sz="1200" kern="1200" dirty="0">
              <a:latin typeface="Montserrat SemiBold" panose="00000700000000000000" pitchFamily="2" charset="0"/>
              <a:ea typeface="Times New Roman" panose="02020603050405020304" pitchFamily="18" charset="0"/>
              <a:cs typeface="Times New Roman" panose="02020603050405020304" pitchFamily="18" charset="0"/>
            </a:rPr>
            <a:t>entro de los 30 días naturales a dicha constitución, enviar al Comité Nacional al correo: </a:t>
          </a:r>
          <a:r>
            <a:rPr lang="es-ES" sz="1200" kern="1200" dirty="0">
              <a:hlinkClick xmlns:r="http://schemas.openxmlformats.org/officeDocument/2006/relationships" r:id="rId1"/>
            </a:rPr>
            <a:t>prog.estimulos@salud.gob.mx</a:t>
          </a:r>
          <a:r>
            <a:rPr lang="es-ES" sz="1200" kern="1200" dirty="0"/>
            <a:t> </a:t>
          </a:r>
        </a:p>
      </dsp:txBody>
      <dsp:txXfrm>
        <a:off x="2240663" y="0"/>
        <a:ext cx="4794455" cy="898617"/>
      </dsp:txXfrm>
    </dsp:sp>
    <dsp:sp modelId="{4E808D4A-1200-42CC-A27D-364DCE788E9C}">
      <dsp:nvSpPr>
        <dsp:cNvPr id="0" name=""/>
        <dsp:cNvSpPr/>
      </dsp:nvSpPr>
      <dsp:spPr>
        <a:xfrm>
          <a:off x="1772511" y="901238"/>
          <a:ext cx="898617" cy="898617"/>
        </a:xfrm>
        <a:prstGeom prst="ellipse">
          <a:avLst/>
        </a:prstGeom>
        <a:solidFill>
          <a:schemeClr val="accent3">
            <a:alpha val="50000"/>
            <a:hueOff val="542120"/>
            <a:satOff val="20000"/>
            <a:lumOff val="-2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361DA53-6946-4B82-A9B5-D01ECD690379}">
      <dsp:nvSpPr>
        <dsp:cNvPr id="0" name=""/>
        <dsp:cNvSpPr/>
      </dsp:nvSpPr>
      <dsp:spPr>
        <a:xfrm>
          <a:off x="2240663" y="888342"/>
          <a:ext cx="4794455" cy="89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Difundir el Programa</a:t>
          </a:r>
          <a:endParaRPr lang="es-ES_tradnl" sz="12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2240663" y="888342"/>
        <a:ext cx="4794455" cy="898617"/>
      </dsp:txXfrm>
    </dsp:sp>
    <dsp:sp modelId="{0C9C29F4-9D7C-407F-B006-2F5A11A7C250}">
      <dsp:nvSpPr>
        <dsp:cNvPr id="0" name=""/>
        <dsp:cNvSpPr/>
      </dsp:nvSpPr>
      <dsp:spPr>
        <a:xfrm>
          <a:off x="1772511" y="1799856"/>
          <a:ext cx="898617" cy="898617"/>
        </a:xfrm>
        <a:prstGeom prst="ellipse">
          <a:avLst/>
        </a:prstGeom>
        <a:solidFill>
          <a:schemeClr val="accent3">
            <a:alpha val="50000"/>
            <a:hueOff val="1084240"/>
            <a:satOff val="40000"/>
            <a:lumOff val="-5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CEEA1CE-2F3A-4FBC-BA26-8DBD53AD5911}">
      <dsp:nvSpPr>
        <dsp:cNvPr id="0" name=""/>
        <dsp:cNvSpPr/>
      </dsp:nvSpPr>
      <dsp:spPr>
        <a:xfrm>
          <a:off x="2284004" y="1773292"/>
          <a:ext cx="4794455" cy="89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Revisar los catálogos de evidencias de la Institución </a:t>
          </a:r>
          <a:endParaRPr lang="es-ES_tradnl" sz="12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2284004" y="1773292"/>
        <a:ext cx="4794455" cy="898617"/>
      </dsp:txXfrm>
    </dsp:sp>
    <dsp:sp modelId="{9EB06EC2-722B-481F-8C1F-7997787518CB}">
      <dsp:nvSpPr>
        <dsp:cNvPr id="0" name=""/>
        <dsp:cNvSpPr/>
      </dsp:nvSpPr>
      <dsp:spPr>
        <a:xfrm>
          <a:off x="1772511" y="2698474"/>
          <a:ext cx="898617" cy="898617"/>
        </a:xfrm>
        <a:prstGeom prst="ellipse">
          <a:avLst/>
        </a:prstGeom>
        <a:solidFill>
          <a:schemeClr val="accent3">
            <a:alpha val="50000"/>
            <a:hueOff val="1626359"/>
            <a:satOff val="60000"/>
            <a:lumOff val="-88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F6B594E-F51B-4311-B858-2796C2D63C18}">
      <dsp:nvSpPr>
        <dsp:cNvPr id="0" name=""/>
        <dsp:cNvSpPr/>
      </dsp:nvSpPr>
      <dsp:spPr>
        <a:xfrm>
          <a:off x="2284004" y="2738794"/>
          <a:ext cx="4794455" cy="89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Constituir las Comisiones Auxiliares por Disciplina necesarias para el cumplimiento de sus funciones </a:t>
          </a:r>
          <a:endParaRPr lang="es-ES_tradnl" sz="12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2284004" y="2738794"/>
        <a:ext cx="4794455" cy="898617"/>
      </dsp:txXfrm>
    </dsp:sp>
    <dsp:sp modelId="{B8CDB227-8BF5-4AD9-BFA0-0746660C576C}">
      <dsp:nvSpPr>
        <dsp:cNvPr id="0" name=""/>
        <dsp:cNvSpPr/>
      </dsp:nvSpPr>
      <dsp:spPr>
        <a:xfrm>
          <a:off x="1772511" y="3597091"/>
          <a:ext cx="898617" cy="898617"/>
        </a:xfrm>
        <a:prstGeom prst="ellipse">
          <a:avLst/>
        </a:prstGeom>
        <a:solidFill>
          <a:schemeClr val="accent3">
            <a:alpha val="50000"/>
            <a:hueOff val="2168479"/>
            <a:satOff val="80000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D5EF76E-9578-4D54-AB85-69691E59B9F6}">
      <dsp:nvSpPr>
        <dsp:cNvPr id="0" name=""/>
        <dsp:cNvSpPr/>
      </dsp:nvSpPr>
      <dsp:spPr>
        <a:xfrm>
          <a:off x="2327346" y="3569809"/>
          <a:ext cx="4794455" cy="89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Capacitar a las Comisiones Auxiliares por Disciplina </a:t>
          </a:r>
          <a:endParaRPr lang="es-ES_tradnl" sz="12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2327346" y="3569809"/>
        <a:ext cx="4794455" cy="898617"/>
      </dsp:txXfrm>
    </dsp:sp>
    <dsp:sp modelId="{DA3FB3FB-F22A-45D4-A8F6-099B0AF6AC05}">
      <dsp:nvSpPr>
        <dsp:cNvPr id="0" name=""/>
        <dsp:cNvSpPr/>
      </dsp:nvSpPr>
      <dsp:spPr>
        <a:xfrm>
          <a:off x="1772511" y="4495709"/>
          <a:ext cx="898617" cy="898617"/>
        </a:xfrm>
        <a:prstGeom prst="ellipse">
          <a:avLst/>
        </a:prstGeom>
        <a:solidFill>
          <a:schemeClr val="accent3">
            <a:alpha val="50000"/>
            <a:hueOff val="2710599"/>
            <a:satOff val="100000"/>
            <a:lumOff val="-1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4F6C60A-EF45-4156-A20C-2E9382780991}">
      <dsp:nvSpPr>
        <dsp:cNvPr id="0" name=""/>
        <dsp:cNvSpPr/>
      </dsp:nvSpPr>
      <dsp:spPr>
        <a:xfrm>
          <a:off x="2343600" y="4479669"/>
          <a:ext cx="4794455" cy="898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200" kern="120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Brindar asesoría y realizar la supervisión, vigilancia y control continuo del funcionamiento de las Comisiones Auxiliares por Disciplina </a:t>
          </a:r>
          <a:endParaRPr lang="es-MX" sz="12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2343600" y="4479669"/>
        <a:ext cx="4794455" cy="8986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A485DF-D72A-4698-AB54-3BF51347512A}">
      <dsp:nvSpPr>
        <dsp:cNvPr id="0" name=""/>
        <dsp:cNvSpPr/>
      </dsp:nvSpPr>
      <dsp:spPr>
        <a:xfrm>
          <a:off x="1488" y="2965237"/>
          <a:ext cx="5804296" cy="1162370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>
          <a:solidFill>
            <a:schemeClr val="accent4">
              <a:lumMod val="50000"/>
            </a:schemeClr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2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Entre el personal de la Institución </a:t>
          </a:r>
          <a:endParaRPr lang="es-ES" sz="3200" kern="1200" dirty="0"/>
        </a:p>
      </dsp:txBody>
      <dsp:txXfrm>
        <a:off x="35533" y="2999282"/>
        <a:ext cx="5736206" cy="1094280"/>
      </dsp:txXfrm>
    </dsp:sp>
    <dsp:sp modelId="{F69971C1-2468-4A18-82EB-8FE0231CE4FC}">
      <dsp:nvSpPr>
        <dsp:cNvPr id="0" name=""/>
        <dsp:cNvSpPr/>
      </dsp:nvSpPr>
      <dsp:spPr>
        <a:xfrm>
          <a:off x="1488" y="4336835"/>
          <a:ext cx="1162370" cy="116237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B0D6F0-FFBA-462D-87CF-E5E91379ADD7}">
      <dsp:nvSpPr>
        <dsp:cNvPr id="0" name=""/>
        <dsp:cNvSpPr/>
      </dsp:nvSpPr>
      <dsp:spPr>
        <a:xfrm>
          <a:off x="1233601" y="4336835"/>
          <a:ext cx="4572183" cy="1162370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Ingresando a la plataforma </a:t>
          </a:r>
        </a:p>
      </dsp:txBody>
      <dsp:txXfrm>
        <a:off x="1290353" y="4393587"/>
        <a:ext cx="4458679" cy="1048866"/>
      </dsp:txXfrm>
    </dsp:sp>
    <dsp:sp modelId="{722A4C19-D667-4AF5-B945-69E3A8B10F77}">
      <dsp:nvSpPr>
        <dsp:cNvPr id="0" name=""/>
        <dsp:cNvSpPr/>
      </dsp:nvSpPr>
      <dsp:spPr>
        <a:xfrm>
          <a:off x="1488" y="5638691"/>
          <a:ext cx="1162370" cy="116237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21F3BD-B563-4909-B6F1-EBA201B74E22}">
      <dsp:nvSpPr>
        <dsp:cNvPr id="0" name=""/>
        <dsp:cNvSpPr/>
      </dsp:nvSpPr>
      <dsp:spPr>
        <a:xfrm>
          <a:off x="1233601" y="5638691"/>
          <a:ext cx="4572183" cy="116237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Invitación de la Comisión Local</a:t>
          </a:r>
          <a:endParaRPr lang="es-ES" sz="1700" kern="1200" dirty="0"/>
        </a:p>
      </dsp:txBody>
      <dsp:txXfrm>
        <a:off x="1290353" y="5695443"/>
        <a:ext cx="4458679" cy="1048866"/>
      </dsp:txXfrm>
    </dsp:sp>
    <dsp:sp modelId="{50C6EAE8-F2B9-4B2F-A18F-2EAB34E7A30C}">
      <dsp:nvSpPr>
        <dsp:cNvPr id="0" name=""/>
        <dsp:cNvSpPr/>
      </dsp:nvSpPr>
      <dsp:spPr>
        <a:xfrm>
          <a:off x="6386214" y="2965237"/>
          <a:ext cx="5804296" cy="1162370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2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Los lugares donde pueden recibir apoyo </a:t>
          </a:r>
          <a:endParaRPr lang="es-ES" sz="3200" kern="1200" dirty="0"/>
        </a:p>
      </dsp:txBody>
      <dsp:txXfrm>
        <a:off x="6420259" y="2999282"/>
        <a:ext cx="5736206" cy="1094280"/>
      </dsp:txXfrm>
    </dsp:sp>
    <dsp:sp modelId="{C039DD6C-57DC-4C9D-AE2C-4623EB804872}">
      <dsp:nvSpPr>
        <dsp:cNvPr id="0" name=""/>
        <dsp:cNvSpPr/>
      </dsp:nvSpPr>
      <dsp:spPr>
        <a:xfrm>
          <a:off x="6386214" y="4336835"/>
          <a:ext cx="1162370" cy="116237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2E1243-DE50-40FE-ABB7-1FAC1272B828}">
      <dsp:nvSpPr>
        <dsp:cNvPr id="0" name=""/>
        <dsp:cNvSpPr/>
      </dsp:nvSpPr>
      <dsp:spPr>
        <a:xfrm>
          <a:off x="7618328" y="4336835"/>
          <a:ext cx="4572183" cy="116237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Dudas de la Plataforma                                        </a:t>
          </a:r>
          <a:r>
            <a:rPr lang="es-ES_tradnl" sz="1700" b="1" kern="1200" dirty="0">
              <a:solidFill>
                <a:schemeClr val="accent2">
                  <a:lumMod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CALL CENTER                                  </a:t>
          </a:r>
          <a:endParaRPr lang="es-ES" sz="17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7675080" y="4393587"/>
        <a:ext cx="4458679" cy="1048866"/>
      </dsp:txXfrm>
    </dsp:sp>
    <dsp:sp modelId="{2370200D-551B-4A79-895A-EFAB69ED1F5A}">
      <dsp:nvSpPr>
        <dsp:cNvPr id="0" name=""/>
        <dsp:cNvSpPr/>
      </dsp:nvSpPr>
      <dsp:spPr>
        <a:xfrm>
          <a:off x="6386214" y="5638691"/>
          <a:ext cx="1162370" cy="116237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74411F-36CE-4AA4-8756-F84260D6A168}">
      <dsp:nvSpPr>
        <dsp:cNvPr id="0" name=""/>
        <dsp:cNvSpPr/>
      </dsp:nvSpPr>
      <dsp:spPr>
        <a:xfrm>
          <a:off x="7618328" y="5638691"/>
          <a:ext cx="4572183" cy="1162370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7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Demás dudas                                                      </a:t>
          </a:r>
          <a:r>
            <a:rPr lang="es-ES_tradnl" sz="1700" b="1" kern="1200" dirty="0">
              <a:solidFill>
                <a:schemeClr val="accent2">
                  <a:lumMod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Oficinas y teléfonos de los Enlaces de la Comisión</a:t>
          </a:r>
          <a:endParaRPr lang="es-ES" sz="17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7675080" y="5695443"/>
        <a:ext cx="4458679" cy="10488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01E6C-8415-4C08-99EA-65A4DEED0469}">
      <dsp:nvSpPr>
        <dsp:cNvPr id="0" name=""/>
        <dsp:cNvSpPr/>
      </dsp:nvSpPr>
      <dsp:spPr>
        <a:xfrm>
          <a:off x="1614665" y="3152255"/>
          <a:ext cx="3183826" cy="2265646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24619-05B6-4100-BED5-41FE0EF2D58F}">
      <dsp:nvSpPr>
        <dsp:cNvPr id="0" name=""/>
        <dsp:cNvSpPr/>
      </dsp:nvSpPr>
      <dsp:spPr>
        <a:xfrm>
          <a:off x="1614665" y="272236"/>
          <a:ext cx="3183826" cy="2265646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16E9-CAA6-479D-8259-B3776E569FEC}">
      <dsp:nvSpPr>
        <dsp:cNvPr id="0" name=""/>
        <dsp:cNvSpPr/>
      </dsp:nvSpPr>
      <dsp:spPr>
        <a:xfrm>
          <a:off x="1492249" y="765"/>
          <a:ext cx="3061411" cy="214310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45C75E-5517-4567-9D54-3D8DD284482A}">
      <dsp:nvSpPr>
        <dsp:cNvPr id="0" name=""/>
        <dsp:cNvSpPr/>
      </dsp:nvSpPr>
      <dsp:spPr>
        <a:xfrm>
          <a:off x="1739137" y="2144630"/>
          <a:ext cx="2936938" cy="26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/>
        </a:p>
      </dsp:txBody>
      <dsp:txXfrm>
        <a:off x="1739137" y="2144630"/>
        <a:ext cx="2936938" cy="268934"/>
      </dsp:txXfrm>
    </dsp:sp>
    <dsp:sp modelId="{6114B088-86C1-477E-8217-B9B9815F3C43}">
      <dsp:nvSpPr>
        <dsp:cNvPr id="0" name=""/>
        <dsp:cNvSpPr/>
      </dsp:nvSpPr>
      <dsp:spPr>
        <a:xfrm>
          <a:off x="4928108" y="272236"/>
          <a:ext cx="1455610" cy="2265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18CD3-0910-4CE0-A78C-CBEC5657D709}">
      <dsp:nvSpPr>
        <dsp:cNvPr id="0" name=""/>
        <dsp:cNvSpPr/>
      </dsp:nvSpPr>
      <dsp:spPr>
        <a:xfrm>
          <a:off x="1492249" y="2880783"/>
          <a:ext cx="3061411" cy="214310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A22FE-B5DD-4F43-BD38-0EC2B7623726}">
      <dsp:nvSpPr>
        <dsp:cNvPr id="0" name=""/>
        <dsp:cNvSpPr/>
      </dsp:nvSpPr>
      <dsp:spPr>
        <a:xfrm>
          <a:off x="1739137" y="5024648"/>
          <a:ext cx="2936938" cy="268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45720" rIns="1219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 dirty="0"/>
        </a:p>
      </dsp:txBody>
      <dsp:txXfrm>
        <a:off x="1739137" y="5024648"/>
        <a:ext cx="2936938" cy="268934"/>
      </dsp:txXfrm>
    </dsp:sp>
    <dsp:sp modelId="{6178627D-210B-4AD2-BC9A-F416AA70FB31}">
      <dsp:nvSpPr>
        <dsp:cNvPr id="0" name=""/>
        <dsp:cNvSpPr/>
      </dsp:nvSpPr>
      <dsp:spPr>
        <a:xfrm>
          <a:off x="4928108" y="3152255"/>
          <a:ext cx="1455610" cy="2265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C5C448-95E9-43C7-B955-87A20700B96B}">
      <dsp:nvSpPr>
        <dsp:cNvPr id="0" name=""/>
        <dsp:cNvSpPr/>
      </dsp:nvSpPr>
      <dsp:spPr>
        <a:xfrm>
          <a:off x="193446" y="1133689"/>
          <a:ext cx="5031232" cy="3580281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74FF1-3AA4-4775-9EBC-3510B8091B79}">
      <dsp:nvSpPr>
        <dsp:cNvPr id="0" name=""/>
        <dsp:cNvSpPr/>
      </dsp:nvSpPr>
      <dsp:spPr>
        <a:xfrm>
          <a:off x="0" y="704696"/>
          <a:ext cx="4837785" cy="338663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47A6B-441D-4318-AA5B-525CF23C97C9}">
      <dsp:nvSpPr>
        <dsp:cNvPr id="0" name=""/>
        <dsp:cNvSpPr/>
      </dsp:nvSpPr>
      <dsp:spPr>
        <a:xfrm>
          <a:off x="390144" y="4092532"/>
          <a:ext cx="4641088" cy="424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040" tIns="72390" rIns="19304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/>
        </a:p>
      </dsp:txBody>
      <dsp:txXfrm>
        <a:off x="390144" y="4092532"/>
        <a:ext cx="4641088" cy="424982"/>
      </dsp:txXfrm>
    </dsp:sp>
    <dsp:sp modelId="{AE47A055-1D76-46D8-A011-EA240A84BB5E}">
      <dsp:nvSpPr>
        <dsp:cNvPr id="0" name=""/>
        <dsp:cNvSpPr/>
      </dsp:nvSpPr>
      <dsp:spPr>
        <a:xfrm>
          <a:off x="5429504" y="1133689"/>
          <a:ext cx="2300224" cy="3580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759C3-7CE4-4718-8200-BED57B201C33}">
      <dsp:nvSpPr>
        <dsp:cNvPr id="0" name=""/>
        <dsp:cNvSpPr/>
      </dsp:nvSpPr>
      <dsp:spPr>
        <a:xfrm>
          <a:off x="4085668" y="0"/>
          <a:ext cx="2549264" cy="2549223"/>
        </a:xfrm>
        <a:prstGeom prst="donut">
          <a:avLst>
            <a:gd name="adj" fmla="val 11010"/>
          </a:avLst>
        </a:prstGeom>
        <a:solidFill>
          <a:schemeClr val="accent4">
            <a:lumMod val="7500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1DB675-F11B-459E-863C-90AD708E190E}">
      <dsp:nvSpPr>
        <dsp:cNvPr id="0" name=""/>
        <dsp:cNvSpPr/>
      </dsp:nvSpPr>
      <dsp:spPr>
        <a:xfrm>
          <a:off x="695023" y="0"/>
          <a:ext cx="3844848" cy="263732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AEBFB01-0A7E-4061-ABBB-5878FAA87B51}">
      <dsp:nvSpPr>
        <dsp:cNvPr id="0" name=""/>
        <dsp:cNvSpPr/>
      </dsp:nvSpPr>
      <dsp:spPr>
        <a:xfrm>
          <a:off x="4342231" y="325873"/>
          <a:ext cx="1988275" cy="1988243"/>
        </a:xfrm>
        <a:prstGeom prst="ellipse">
          <a:avLst/>
        </a:prstGeom>
        <a:solidFill>
          <a:schemeClr val="accent4">
            <a:lumMod val="20000"/>
            <a:lumOff val="80000"/>
            <a:alpha val="9000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A) </a:t>
          </a:r>
          <a:r>
            <a:rPr lang="es-MX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El participante deberá </a:t>
          </a:r>
          <a:r>
            <a:rPr lang="es-MX" sz="15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elegir</a:t>
          </a:r>
          <a:r>
            <a:rPr lang="es-MX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en el menú de registro </a:t>
          </a:r>
          <a:r>
            <a:rPr lang="es-MX" sz="15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su disciplina</a:t>
          </a:r>
          <a:r>
            <a:rPr lang="es-MX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:</a:t>
          </a:r>
          <a:endParaRPr lang="es-ES" sz="1500" kern="1200" dirty="0"/>
        </a:p>
      </dsp:txBody>
      <dsp:txXfrm>
        <a:off x="4633407" y="617044"/>
        <a:ext cx="1405923" cy="1405901"/>
      </dsp:txXfrm>
    </dsp:sp>
    <dsp:sp modelId="{DAEA2111-90FE-4B08-9C71-A724E11FC425}">
      <dsp:nvSpPr>
        <dsp:cNvPr id="0" name=""/>
        <dsp:cNvSpPr/>
      </dsp:nvSpPr>
      <dsp:spPr>
        <a:xfrm>
          <a:off x="5551632" y="3018773"/>
          <a:ext cx="506844" cy="506844"/>
        </a:xfrm>
        <a:prstGeom prst="flowChartConnector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74E0E3E-3801-44B6-A7D4-872B8DD0F8FE}">
      <dsp:nvSpPr>
        <dsp:cNvPr id="0" name=""/>
        <dsp:cNvSpPr/>
      </dsp:nvSpPr>
      <dsp:spPr>
        <a:xfrm>
          <a:off x="4469241" y="3961157"/>
          <a:ext cx="2549264" cy="2549223"/>
        </a:xfrm>
        <a:prstGeom prst="donut">
          <a:avLst>
            <a:gd name="adj" fmla="val 1101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82F49D1-63AF-4CAB-9786-DAD008A63E13}">
      <dsp:nvSpPr>
        <dsp:cNvPr id="0" name=""/>
        <dsp:cNvSpPr/>
      </dsp:nvSpPr>
      <dsp:spPr>
        <a:xfrm>
          <a:off x="6246420" y="3905751"/>
          <a:ext cx="3379792" cy="265999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B4B362F-B7F7-4A45-AD87-B7F936452CD1}">
      <dsp:nvSpPr>
        <dsp:cNvPr id="0" name=""/>
        <dsp:cNvSpPr/>
      </dsp:nvSpPr>
      <dsp:spPr>
        <a:xfrm>
          <a:off x="4749736" y="4241647"/>
          <a:ext cx="1988275" cy="1988243"/>
        </a:xfrm>
        <a:prstGeom prst="ellipse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B) </a:t>
          </a:r>
          <a:r>
            <a:rPr lang="es-MX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Es necesario que acepte que </a:t>
          </a:r>
          <a:r>
            <a:rPr lang="es-MX" sz="1500" b="1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leyó</a:t>
          </a:r>
          <a:r>
            <a:rPr lang="es-MX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el Aviso de Privacidad de los datos personales:</a:t>
          </a:r>
          <a:endParaRPr lang="es-ES" sz="1500" kern="1200" dirty="0"/>
        </a:p>
      </dsp:txBody>
      <dsp:txXfrm>
        <a:off x="5040912" y="4532818"/>
        <a:ext cx="1405923" cy="1405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2963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311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1732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8429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904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220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330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39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92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262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183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13D65386-191C-1249-D79A-776ECBEBB7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Noto Sans SemiBold"/>
              <a:buNone/>
              <a:defRPr sz="4400" b="1" i="0" u="none" strike="noStrike" cap="none">
                <a:solidFill>
                  <a:schemeClr val="lt1"/>
                </a:solidFill>
                <a:latin typeface="Noto Sans SemiBold"/>
                <a:ea typeface="Noto Sans SemiBold"/>
                <a:cs typeface="Noto Sans SemiBold"/>
                <a:sym typeface="Noto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C2A5C0A8-818C-A3BE-9880-09ADC083D8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D395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7D395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8349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28">
            <a:extLst>
              <a:ext uri="{FF2B5EF4-FFF2-40B4-BE49-F238E27FC236}">
                <a16:creationId xmlns:a16="http://schemas.microsoft.com/office/drawing/2014/main" id="{C1CF42CD-3AD1-9791-3B68-5E33086387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" name="Google Shape;49;p28">
            <a:extLst>
              <a:ext uri="{FF2B5EF4-FFF2-40B4-BE49-F238E27FC236}">
                <a16:creationId xmlns:a16="http://schemas.microsoft.com/office/drawing/2014/main" id="{5FD2FD92-8D0D-02CB-052C-699541E32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C2148"/>
              </a:buClr>
              <a:buSzPts val="4000"/>
              <a:buFont typeface="Noto Sans SemiBold"/>
              <a:buNone/>
              <a:defRPr sz="4000" b="1" i="0" u="none" strike="noStrike" cap="none">
                <a:solidFill>
                  <a:srgbClr val="9C2148"/>
                </a:solidFill>
                <a:latin typeface="Noto Sans SemiBold"/>
                <a:ea typeface="Noto Sans SemiBold"/>
                <a:cs typeface="Noto Sans SemiBold"/>
                <a:sym typeface="Noto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361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71C63-983D-4E55-9726-6FED0D1119A3}" type="datetimeFigureOut">
              <a:rPr lang="es-MX" smtClean="0"/>
              <a:t>24/08/2026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A602D-A946-4E4B-BD02-CC4004BE82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77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2517440" y="2463485"/>
            <a:ext cx="8665029" cy="1062540"/>
          </a:xfrm>
        </p:spPr>
        <p:txBody>
          <a:bodyPr/>
          <a:lstStyle/>
          <a:p>
            <a:pPr algn="ctr"/>
            <a:r>
              <a:rPr lang="es-MX" sz="6600" dirty="0">
                <a:solidFill>
                  <a:srgbClr val="EDD8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Comisiones Locales</a:t>
            </a:r>
            <a:br>
              <a:rPr lang="es-ES" altLang="en-US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es-MX" sz="4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Comité Nacional de Estímulos a la Calidad del Desempeño del Personal de Salud</a:t>
            </a:r>
            <a:br>
              <a:rPr lang="es-MX" sz="4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es-MX" sz="4000" dirty="0">
                <a:solidFill>
                  <a:srgbClr val="6E152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4000" dirty="0"/>
          </a:p>
        </p:txBody>
      </p:sp>
    </p:spTree>
    <p:extLst>
      <p:ext uri="{BB962C8B-B14F-4D97-AF65-F5344CB8AC3E}">
        <p14:creationId xmlns:p14="http://schemas.microsoft.com/office/powerpoint/2010/main" val="2371042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Estructura Operativa</a:t>
            </a:r>
            <a:br>
              <a:rPr lang="es-MX" dirty="0">
                <a:solidFill>
                  <a:srgbClr val="81080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>
              <a:solidFill>
                <a:srgbClr val="810806"/>
              </a:solidFill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17717010"/>
              </p:ext>
            </p:extLst>
          </p:nvPr>
        </p:nvGraphicFramePr>
        <p:xfrm>
          <a:off x="1566122" y="0"/>
          <a:ext cx="9635278" cy="641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020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E152E"/>
                </a:solidFill>
                <a:latin typeface="Montserrat SemiBold" panose="00000700000000000000" pitchFamily="2" charset="0"/>
              </a:rPr>
              <a:t>Comisión Local</a:t>
            </a:r>
            <a:br>
              <a:rPr lang="es-MX" dirty="0">
                <a:solidFill>
                  <a:srgbClr val="6E152E"/>
                </a:solidFill>
                <a:latin typeface="Montserrat SemiBold" panose="00000700000000000000" pitchFamily="2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915811799"/>
              </p:ext>
            </p:extLst>
          </p:nvPr>
        </p:nvGraphicFramePr>
        <p:xfrm>
          <a:off x="1207051" y="694259"/>
          <a:ext cx="10163314" cy="5855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722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01567" y="387820"/>
            <a:ext cx="8465671" cy="884717"/>
          </a:xfrm>
        </p:spPr>
        <p:txBody>
          <a:bodyPr/>
          <a:lstStyle/>
          <a:p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Integración del Comité Estatal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471703617"/>
              </p:ext>
            </p:extLst>
          </p:nvPr>
        </p:nvGraphicFramePr>
        <p:xfrm>
          <a:off x="2022060" y="934278"/>
          <a:ext cx="8128000" cy="5353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72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3861466" y="2673627"/>
            <a:ext cx="7618229" cy="824947"/>
          </a:xfrm>
        </p:spPr>
        <p:txBody>
          <a:bodyPr/>
          <a:lstStyle/>
          <a:p>
            <a:pPr marL="76200" indent="0">
              <a:buNone/>
            </a:pPr>
            <a:r>
              <a:rPr lang="es-MX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4.4.4 Reglamento para la Operación del Programa</a:t>
            </a:r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2344" y="1888301"/>
            <a:ext cx="11454735" cy="884717"/>
          </a:xfrm>
        </p:spPr>
        <p:txBody>
          <a:bodyPr/>
          <a:lstStyle/>
          <a:p>
            <a:pPr algn="ctr"/>
            <a:r>
              <a:rPr lang="es-MX" sz="4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FUNCIONES DE LA COMISIÓN LOCAL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108634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261840"/>
            <a:ext cx="10898143" cy="771829"/>
          </a:xfrm>
        </p:spPr>
        <p:txBody>
          <a:bodyPr/>
          <a:lstStyle/>
          <a:p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Primeras Actividades de la Comisión Local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135278576"/>
              </p:ext>
            </p:extLst>
          </p:nvPr>
        </p:nvGraphicFramePr>
        <p:xfrm>
          <a:off x="2081694" y="864705"/>
          <a:ext cx="8553175" cy="539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920986" y="879143"/>
            <a:ext cx="327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1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06078" y="1852649"/>
            <a:ext cx="248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975650" y="2666265"/>
            <a:ext cx="327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3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940863" y="3627937"/>
            <a:ext cx="576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4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975650" y="4474532"/>
            <a:ext cx="248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5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990560" y="5436204"/>
            <a:ext cx="327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52509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232023"/>
            <a:ext cx="11360427" cy="732073"/>
          </a:xfrm>
        </p:spPr>
        <p:txBody>
          <a:bodyPr/>
          <a:lstStyle/>
          <a:p>
            <a:r>
              <a:rPr lang="es-MX" sz="3800" dirty="0">
                <a:solidFill>
                  <a:srgbClr val="691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 </a:t>
            </a:r>
            <a:r>
              <a:rPr lang="es-MX" sz="3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Constituir formalmente la Comisión Local </a:t>
            </a:r>
            <a:br>
              <a:rPr lang="es-ES_tradnl" sz="3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9" y="1512465"/>
            <a:ext cx="6423362" cy="2114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400" y="1949851"/>
            <a:ext cx="5435600" cy="4397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Elipse 6"/>
          <p:cNvSpPr/>
          <p:nvPr/>
        </p:nvSpPr>
        <p:spPr>
          <a:xfrm>
            <a:off x="660541" y="1993797"/>
            <a:ext cx="1556185" cy="188293"/>
          </a:xfrm>
          <a:prstGeom prst="ellipse">
            <a:avLst/>
          </a:prstGeom>
          <a:noFill/>
          <a:ln w="28575">
            <a:solidFill>
              <a:srgbClr val="69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219529" y="2132538"/>
            <a:ext cx="441013" cy="43902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1752600" y="3967155"/>
            <a:ext cx="4114800" cy="1562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algn="just" defTabSz="914377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Capturar los datos que se indican en color </a:t>
            </a:r>
            <a:r>
              <a:rPr lang="es-MX" sz="1200" b="1" dirty="0">
                <a:solidFill>
                  <a:schemeClr val="accent1">
                    <a:lumMod val="75000"/>
                  </a:schemeClr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azul</a:t>
            </a:r>
          </a:p>
          <a:p>
            <a:pPr marL="285750" lvl="0" indent="-285750" algn="just" defTabSz="914377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sz="1200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Debe asentarse todos los acuerdos que se establezcan en la operación </a:t>
            </a:r>
          </a:p>
          <a:p>
            <a:pPr marL="285750" lvl="0" indent="-285750" algn="just" defTabSz="914377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MX" sz="1200" b="1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Rubricar todas </a:t>
            </a:r>
            <a:r>
              <a:rPr lang="es-MX" sz="1200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hojas y </a:t>
            </a:r>
            <a:r>
              <a:rPr lang="es-MX" sz="1200" b="1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firma</a:t>
            </a:r>
            <a:r>
              <a:rPr lang="es-MX" sz="1200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la </a:t>
            </a:r>
            <a:r>
              <a:rPr lang="es-MX" sz="1200" b="1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parte final</a:t>
            </a:r>
            <a:r>
              <a:rPr lang="es-MX" sz="1200" dirty="0">
                <a:solidFill>
                  <a:srgbClr val="404040"/>
                </a:solidFill>
                <a:latin typeface="Montserrat SemiBold" panose="000007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2" name="Conector recto de flecha 11"/>
          <p:cNvCxnSpPr>
            <a:endCxn id="6" idx="1"/>
          </p:cNvCxnSpPr>
          <p:nvPr/>
        </p:nvCxnSpPr>
        <p:spPr>
          <a:xfrm flipV="1">
            <a:off x="5867400" y="4148521"/>
            <a:ext cx="889000" cy="385379"/>
          </a:xfrm>
          <a:prstGeom prst="straightConnector1">
            <a:avLst/>
          </a:prstGeom>
          <a:ln w="762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106020" y="964096"/>
            <a:ext cx="61341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e instructivo</a:t>
            </a:r>
          </a:p>
          <a:p>
            <a:pPr algn="ctr"/>
            <a:endParaRPr lang="es-MX" b="1" dirty="0"/>
          </a:p>
        </p:txBody>
      </p:sp>
      <p:sp>
        <p:nvSpPr>
          <p:cNvPr id="18" name="Rectángulo 17"/>
          <p:cNvSpPr/>
          <p:nvPr/>
        </p:nvSpPr>
        <p:spPr>
          <a:xfrm>
            <a:off x="6819924" y="1448192"/>
            <a:ext cx="4953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_tradnl" sz="24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de Acta de instalación</a:t>
            </a:r>
          </a:p>
        </p:txBody>
      </p:sp>
    </p:spTree>
    <p:extLst>
      <p:ext uri="{BB962C8B-B14F-4D97-AF65-F5344CB8AC3E}">
        <p14:creationId xmlns:p14="http://schemas.microsoft.com/office/powerpoint/2010/main" val="53482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691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2. </a:t>
            </a:r>
            <a:r>
              <a:rPr lang="es-MX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Difundir el Programa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156557021"/>
              </p:ext>
            </p:extLst>
          </p:nvPr>
        </p:nvGraphicFramePr>
        <p:xfrm>
          <a:off x="0" y="-1676400"/>
          <a:ext cx="12192000" cy="976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48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612372"/>
            <a:ext cx="11887200" cy="865699"/>
          </a:xfrm>
        </p:spPr>
        <p:txBody>
          <a:bodyPr/>
          <a:lstStyle/>
          <a:p>
            <a:r>
              <a:rPr lang="es-ES_tradnl" sz="3200" dirty="0">
                <a:solidFill>
                  <a:srgbClr val="691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3. </a:t>
            </a:r>
            <a:r>
              <a:rPr lang="es-ES_tradnl" sz="32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Revisar los catálogos de evidencias de la institución</a:t>
            </a:r>
            <a:br>
              <a:rPr lang="es-ES_tradnl" sz="32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32" y="2583406"/>
            <a:ext cx="3485224" cy="28083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680" y="1618465"/>
            <a:ext cx="6408420" cy="3633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Elipse 5"/>
          <p:cNvSpPr/>
          <p:nvPr/>
        </p:nvSpPr>
        <p:spPr>
          <a:xfrm>
            <a:off x="9169400" y="2159000"/>
            <a:ext cx="1663700" cy="1104900"/>
          </a:xfrm>
          <a:prstGeom prst="ellipse">
            <a:avLst/>
          </a:prstGeom>
          <a:noFill/>
          <a:ln w="28575">
            <a:solidFill>
              <a:srgbClr val="B790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Conector recto de flecha 6"/>
          <p:cNvCxnSpPr/>
          <p:nvPr/>
        </p:nvCxnSpPr>
        <p:spPr>
          <a:xfrm flipH="1">
            <a:off x="4089056" y="2806700"/>
            <a:ext cx="5080344" cy="1521460"/>
          </a:xfrm>
          <a:prstGeom prst="straightConnector1">
            <a:avLst/>
          </a:prstGeom>
          <a:ln w="38100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4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112343" y="1476376"/>
            <a:ext cx="7345732" cy="3781424"/>
          </a:xfrm>
        </p:spPr>
        <p:txBody>
          <a:bodyPr>
            <a:normAutofit/>
          </a:bodyPr>
          <a:lstStyle/>
          <a:p>
            <a:pPr marL="358775" lvl="1" indent="-34290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s-ES_tradnl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Proporcionar el marco normativo (Convocatoria, Bases de participación, Calendario y Reglamento de Operación)</a:t>
            </a:r>
          </a:p>
          <a:p>
            <a:pPr marL="358775" lvl="1" indent="-34290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s-ES_tradnl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Explicar el Proceso de Evaluación (Inscripción, evaluación y seguimiento)</a:t>
            </a:r>
          </a:p>
          <a:p>
            <a:pPr marL="358775" lvl="1" indent="-34290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s-ES_tradnl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del Acta de Instalación</a:t>
            </a:r>
          </a:p>
          <a:p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403257" cy="795849"/>
          </a:xfrm>
        </p:spPr>
        <p:txBody>
          <a:bodyPr/>
          <a:lstStyle/>
          <a:p>
            <a:r>
              <a:rPr lang="es-ES_tradnl" sz="3000" dirty="0">
                <a:solidFill>
                  <a:srgbClr val="691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4. </a:t>
            </a:r>
            <a:r>
              <a:rPr lang="es-ES_tradnl" sz="30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Capacitar a las Comisiones Auxiliares por Disciplina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70026221"/>
              </p:ext>
            </p:extLst>
          </p:nvPr>
        </p:nvGraphicFramePr>
        <p:xfrm>
          <a:off x="6527800" y="107260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299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198068" y="1136618"/>
            <a:ext cx="8465671" cy="922229"/>
          </a:xfrm>
        </p:spPr>
        <p:txBody>
          <a:bodyPr>
            <a:normAutofit fontScale="92500" lnSpcReduction="10000"/>
          </a:bodyPr>
          <a:lstStyle/>
          <a:p>
            <a:pPr marL="911225" lvl="1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Expedientes electrónicos (en plataforma) </a:t>
            </a:r>
          </a:p>
          <a:p>
            <a:pPr marL="911225" lvl="1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Físicos (conforme al </a:t>
            </a:r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Reglamento de Operación)</a:t>
            </a:r>
            <a:endParaRPr lang="es-ES_tradnl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Integración de:</a:t>
            </a:r>
            <a:br>
              <a:rPr lang="es-ES_tradnl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545" y="2352675"/>
            <a:ext cx="7684189" cy="326136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3257550" y="2180157"/>
            <a:ext cx="7949184" cy="1803198"/>
          </a:xfrm>
          <a:prstGeom prst="ellipse">
            <a:avLst/>
          </a:prstGeom>
          <a:noFill/>
          <a:ln w="28575">
            <a:solidFill>
              <a:srgbClr val="B790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22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365157" cy="938724"/>
          </a:xfrm>
        </p:spPr>
        <p:txBody>
          <a:bodyPr/>
          <a:lstStyle/>
          <a:p>
            <a:pPr marL="358775" indent="-358775" defTabSz="914377">
              <a:lnSpc>
                <a:spcPct val="110000"/>
              </a:lnSpc>
              <a:spcBef>
                <a:spcPts val="1000"/>
              </a:spcBef>
            </a:pPr>
            <a:r>
              <a:rPr lang="es-ES_tradnl" sz="2000" dirty="0">
                <a:solidFill>
                  <a:srgbClr val="6919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5. </a:t>
            </a:r>
            <a:r>
              <a:rPr lang="es-ES_tradnl" sz="20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Brindar asesoría y realizar la supervisión, vigilancia y control continuo del funcionamiento de las Comisiones Auxiliares por Disciplina</a:t>
            </a:r>
            <a:br>
              <a:rPr lang="es-ES_tradnl" sz="20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52444654"/>
              </p:ext>
            </p:extLst>
          </p:nvPr>
        </p:nvGraphicFramePr>
        <p:xfrm>
          <a:off x="3432175" y="101494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331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" y="2985576"/>
            <a:ext cx="11740314" cy="1357824"/>
          </a:xfrm>
        </p:spPr>
        <p:txBody>
          <a:bodyPr/>
          <a:lstStyle/>
          <a:p>
            <a:pPr algn="ctr"/>
            <a:r>
              <a:rPr lang="es-MX" sz="60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OPERACIÓN DEL PROGRAMA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83855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169493" y="1001822"/>
            <a:ext cx="8465671" cy="531704"/>
          </a:xfrm>
        </p:spPr>
        <p:txBody>
          <a:bodyPr>
            <a:normAutofit lnSpcReduction="10000"/>
          </a:bodyPr>
          <a:lstStyle/>
          <a:p>
            <a:r>
              <a:rPr lang="es-MX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Documentos normativos</a:t>
            </a:r>
          </a:p>
          <a:p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GENERALIDADES</a:t>
            </a: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99" y="1533526"/>
            <a:ext cx="8901113" cy="3887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Elipse 4"/>
          <p:cNvSpPr/>
          <p:nvPr/>
        </p:nvSpPr>
        <p:spPr>
          <a:xfrm>
            <a:off x="2555875" y="2730714"/>
            <a:ext cx="1290320" cy="497840"/>
          </a:xfrm>
          <a:prstGeom prst="ellipse">
            <a:avLst/>
          </a:prstGeom>
          <a:noFill/>
          <a:ln w="38100">
            <a:solidFill>
              <a:srgbClr val="A42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29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223" b="13085"/>
          <a:stretch/>
        </p:blipFill>
        <p:spPr>
          <a:xfrm>
            <a:off x="1987247" y="1129043"/>
            <a:ext cx="10001999" cy="419769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61780" y="123825"/>
            <a:ext cx="46817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CALENDARIO</a:t>
            </a:r>
            <a:r>
              <a:rPr lang="es-ES_tradnl" sz="28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2026</a:t>
            </a:r>
            <a:br>
              <a:rPr lang="es-ES_tradnl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5867400" y="1733550"/>
            <a:ext cx="1881587" cy="428625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8" name="Conector recto de flecha 7"/>
          <p:cNvCxnSpPr/>
          <p:nvPr/>
        </p:nvCxnSpPr>
        <p:spPr>
          <a:xfrm flipH="1">
            <a:off x="6688324" y="924044"/>
            <a:ext cx="14068" cy="768245"/>
          </a:xfrm>
          <a:prstGeom prst="straightConnector1">
            <a:avLst/>
          </a:prstGeom>
          <a:ln w="28575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5599270" y="719044"/>
            <a:ext cx="2217659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1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Actividad que se va a realizar</a:t>
            </a:r>
          </a:p>
        </p:txBody>
      </p:sp>
      <p:sp>
        <p:nvSpPr>
          <p:cNvPr id="10" name="Elipse 9"/>
          <p:cNvSpPr/>
          <p:nvPr/>
        </p:nvSpPr>
        <p:spPr>
          <a:xfrm>
            <a:off x="9756774" y="1705561"/>
            <a:ext cx="2232471" cy="456614"/>
          </a:xfrm>
          <a:prstGeom prst="ellipse">
            <a:avLst/>
          </a:prstGeom>
          <a:noFill/>
          <a:ln w="28575">
            <a:solidFill>
              <a:srgbClr val="B790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9697331" y="884362"/>
            <a:ext cx="2335875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1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Plazo para realizar la actividad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H="1">
            <a:off x="10860113" y="1061100"/>
            <a:ext cx="25791" cy="584163"/>
          </a:xfrm>
          <a:prstGeom prst="straightConnector1">
            <a:avLst/>
          </a:prstGeom>
          <a:ln w="28575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2478330" y="1685925"/>
            <a:ext cx="1228725" cy="476250"/>
          </a:xfrm>
          <a:prstGeom prst="ellipse">
            <a:avLst/>
          </a:prstGeom>
          <a:noFill/>
          <a:ln w="28575">
            <a:solidFill>
              <a:srgbClr val="B790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ángulo 12"/>
          <p:cNvSpPr/>
          <p:nvPr/>
        </p:nvSpPr>
        <p:spPr>
          <a:xfrm>
            <a:off x="1463048" y="893997"/>
            <a:ext cx="3102750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77">
              <a:lnSpc>
                <a:spcPct val="90000"/>
              </a:lnSpc>
              <a:spcBef>
                <a:spcPts val="1000"/>
              </a:spcBef>
            </a:pPr>
            <a:r>
              <a:rPr lang="es-MX" sz="11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Encargado que debe realizar la actividad</a:t>
            </a:r>
          </a:p>
        </p:txBody>
      </p:sp>
      <p:cxnSp>
        <p:nvCxnSpPr>
          <p:cNvPr id="14" name="Conector recto de flecha 13"/>
          <p:cNvCxnSpPr/>
          <p:nvPr/>
        </p:nvCxnSpPr>
        <p:spPr>
          <a:xfrm flipH="1">
            <a:off x="3081335" y="1188148"/>
            <a:ext cx="22713" cy="457115"/>
          </a:xfrm>
          <a:prstGeom prst="straightConnector1">
            <a:avLst/>
          </a:prstGeom>
          <a:ln w="28575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 rot="16200000">
            <a:off x="1327325" y="2771746"/>
            <a:ext cx="1645917" cy="407139"/>
          </a:xfrm>
          <a:prstGeom prst="ellipse">
            <a:avLst/>
          </a:prstGeom>
          <a:noFill/>
          <a:ln w="28575">
            <a:solidFill>
              <a:srgbClr val="B790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Conector recto de flecha 16"/>
          <p:cNvCxnSpPr/>
          <p:nvPr/>
        </p:nvCxnSpPr>
        <p:spPr>
          <a:xfrm>
            <a:off x="1503581" y="3025386"/>
            <a:ext cx="443133" cy="7034"/>
          </a:xfrm>
          <a:prstGeom prst="straightConnector1">
            <a:avLst/>
          </a:prstGeom>
          <a:ln w="28575">
            <a:solidFill>
              <a:srgbClr val="B790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1109105" y="2799503"/>
            <a:ext cx="353943" cy="465833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s-MX" sz="1100" dirty="0">
                <a:solidFill>
                  <a:srgbClr val="40404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Etapa</a:t>
            </a:r>
            <a:endParaRPr lang="es-MX" sz="1100" dirty="0"/>
          </a:p>
        </p:txBody>
      </p:sp>
    </p:spTree>
    <p:extLst>
      <p:ext uri="{BB962C8B-B14F-4D97-AF65-F5344CB8AC3E}">
        <p14:creationId xmlns:p14="http://schemas.microsoft.com/office/powerpoint/2010/main" val="2537852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 rot="10800000" flipV="1">
            <a:off x="352640" y="1818136"/>
            <a:ext cx="4676559" cy="734563"/>
          </a:xfrm>
        </p:spPr>
        <p:txBody>
          <a:bodyPr/>
          <a:lstStyle/>
          <a:p>
            <a:pPr algn="ctr"/>
            <a:r>
              <a:rPr lang="es-MX" sz="2400" dirty="0"/>
              <a:t>1. VERIFICACIÓN EN DOS PASOS </a:t>
            </a:r>
          </a:p>
        </p:txBody>
      </p:sp>
      <p:pic>
        <p:nvPicPr>
          <p:cNvPr id="4" name="Imagen 3"/>
          <p:cNvPicPr/>
          <p:nvPr/>
        </p:nvPicPr>
        <p:blipFill rotWithShape="1">
          <a:blip r:embed="rId2"/>
          <a:srcRect t="45387" b="31172"/>
          <a:stretch/>
        </p:blipFill>
        <p:spPr>
          <a:xfrm>
            <a:off x="203809" y="2931394"/>
            <a:ext cx="4964482" cy="896620"/>
          </a:xfrm>
          <a:prstGeom prst="rect">
            <a:avLst/>
          </a:prstGeom>
        </p:spPr>
      </p:pic>
      <p:sp>
        <p:nvSpPr>
          <p:cNvPr id="5" name="Anillo 4"/>
          <p:cNvSpPr/>
          <p:nvPr/>
        </p:nvSpPr>
        <p:spPr>
          <a:xfrm>
            <a:off x="5257800" y="866608"/>
            <a:ext cx="4089400" cy="5026192"/>
          </a:xfrm>
          <a:prstGeom prst="donut">
            <a:avLst>
              <a:gd name="adj" fmla="val 11010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CuadroTexto 5"/>
          <p:cNvSpPr txBox="1"/>
          <p:nvPr/>
        </p:nvSpPr>
        <p:spPr>
          <a:xfrm>
            <a:off x="6002755" y="2256319"/>
            <a:ext cx="259948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relación al registro de inscripción es importante que sus datos sean correctos y de igual manera recuerde que el correo con el que se dio de alta debe ser verídico, contener espacio suficiente para recibir notificaciones respecto al programa.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14300" y="636094"/>
            <a:ext cx="70274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MEJORAS DE SEGURIDAD </a:t>
            </a:r>
          </a:p>
        </p:txBody>
      </p:sp>
    </p:spTree>
    <p:extLst>
      <p:ext uri="{BB962C8B-B14F-4D97-AF65-F5344CB8AC3E}">
        <p14:creationId xmlns:p14="http://schemas.microsoft.com/office/powerpoint/2010/main" val="2696055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/>
          <p:cNvSpPr/>
          <p:nvPr/>
        </p:nvSpPr>
        <p:spPr>
          <a:xfrm>
            <a:off x="368301" y="1705610"/>
            <a:ext cx="4152900" cy="3620295"/>
          </a:xfrm>
          <a:prstGeom prst="roundRect">
            <a:avLst>
              <a:gd name="adj" fmla="val 16670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5080182" y="1705610"/>
            <a:ext cx="4036695" cy="383159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7999" y="2124889"/>
            <a:ext cx="3810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Después de este punto, </a:t>
            </a:r>
            <a:r>
              <a:rPr lang="es-MX" sz="14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solo tendrán 24 horas para que puedan imprimir su acuse y se visualice su usuario y su contraseña</a:t>
            </a:r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pasando las 24 horas, los participantes podrán descargar su acuse nuevamente las veces que sean necesarias, pero </a:t>
            </a:r>
            <a:r>
              <a:rPr lang="es-MX" sz="14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ya no se visualizara su usuario y su contraseña</a:t>
            </a:r>
            <a:r>
              <a:rPr lang="es-MX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por temas de seguridad, por eso es importante que impriman o descarguen su acuse desde el momento en que se registren a la plataforma. </a:t>
            </a:r>
          </a:p>
          <a:p>
            <a:endParaRPr lang="es-MX" dirty="0"/>
          </a:p>
        </p:txBody>
      </p:sp>
      <p:sp>
        <p:nvSpPr>
          <p:cNvPr id="10" name="Título 2"/>
          <p:cNvSpPr>
            <a:spLocks noGrp="1"/>
          </p:cNvSpPr>
          <p:nvPr>
            <p:ph type="title"/>
          </p:nvPr>
        </p:nvSpPr>
        <p:spPr>
          <a:xfrm rot="10800000" flipV="1">
            <a:off x="507998" y="560837"/>
            <a:ext cx="8102601" cy="438182"/>
          </a:xfrm>
        </p:spPr>
        <p:txBody>
          <a:bodyPr/>
          <a:lstStyle/>
          <a:p>
            <a:pPr algn="ctr"/>
            <a:r>
              <a:rPr lang="es-MX" sz="2400" dirty="0"/>
              <a:t>2. ACUSE </a:t>
            </a:r>
          </a:p>
        </p:txBody>
      </p:sp>
    </p:spTree>
    <p:extLst>
      <p:ext uri="{BB962C8B-B14F-4D97-AF65-F5344CB8AC3E}">
        <p14:creationId xmlns:p14="http://schemas.microsoft.com/office/powerpoint/2010/main" val="331279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6486525" y="3371850"/>
            <a:ext cx="5162549" cy="1566864"/>
          </a:xfrm>
        </p:spPr>
        <p:txBody>
          <a:bodyPr/>
          <a:lstStyle/>
          <a:p>
            <a:r>
              <a:rPr lang="es-MX" b="1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Registro de participantes</a:t>
            </a:r>
            <a:endParaRPr lang="es-MX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06133" y="2128326"/>
            <a:ext cx="10262881" cy="884717"/>
          </a:xfrm>
        </p:spPr>
        <p:txBody>
          <a:bodyPr/>
          <a:lstStyle/>
          <a:p>
            <a:r>
              <a:rPr lang="es-MX" sz="44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PLATAFORMA </a:t>
            </a:r>
            <a:br>
              <a:rPr lang="es-MX" sz="44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3186738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96518" y="1778924"/>
            <a:ext cx="11523686" cy="2659726"/>
          </a:xfrm>
        </p:spPr>
        <p:txBody>
          <a:bodyPr/>
          <a:lstStyle/>
          <a:p>
            <a:pPr algn="ctr"/>
            <a:r>
              <a:rPr lang="es-MX" dirty="0">
                <a:solidFill>
                  <a:srgbClr val="6931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Paso 1 </a:t>
            </a:r>
            <a:br>
              <a:rPr lang="es-MX" dirty="0">
                <a:solidFill>
                  <a:srgbClr val="6931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dirty="0">
                <a:solidFill>
                  <a:srgbClr val="6931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                                                   </a:t>
            </a:r>
            <a:br>
              <a:rPr lang="es-MX" dirty="0">
                <a:solidFill>
                  <a:srgbClr val="6931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REQUISITAR FORMATO DE INSCRIPCIÓN </a:t>
            </a:r>
            <a:b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4765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232998720"/>
              </p:ext>
            </p:extLst>
          </p:nvPr>
        </p:nvGraphicFramePr>
        <p:xfrm>
          <a:off x="656706" y="116378"/>
          <a:ext cx="11610110" cy="656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Conector recto de flecha 6"/>
          <p:cNvCxnSpPr/>
          <p:nvPr/>
        </p:nvCxnSpPr>
        <p:spPr>
          <a:xfrm flipH="1" flipV="1">
            <a:off x="3798916" y="1396538"/>
            <a:ext cx="1429789" cy="914401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246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057182" cy="1226170"/>
          </a:xfrm>
        </p:spPr>
        <p:txBody>
          <a:bodyPr/>
          <a:lstStyle/>
          <a:p>
            <a:pPr marL="342900" lvl="1" indent="0">
              <a:lnSpc>
                <a:spcPct val="120000"/>
              </a:lnSpc>
            </a:pPr>
            <a:r>
              <a:rPr lang="es-MX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C)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Llenar el </a:t>
            </a:r>
            <a:r>
              <a:rPr lang="es-MX" sz="1600" b="1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formato de inscripción</a:t>
            </a:r>
            <a:br>
              <a:rPr lang="es-MX" sz="3600" b="1" dirty="0">
                <a:solidFill>
                  <a:srgbClr val="C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es-MX" sz="3600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3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" y="864986"/>
            <a:ext cx="5514366" cy="27037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Elipse 4"/>
          <p:cNvSpPr/>
          <p:nvPr/>
        </p:nvSpPr>
        <p:spPr>
          <a:xfrm>
            <a:off x="1155700" y="2095248"/>
            <a:ext cx="1092200" cy="330451"/>
          </a:xfrm>
          <a:prstGeom prst="ellipse">
            <a:avLst/>
          </a:prstGeom>
          <a:noFill/>
          <a:ln w="28575">
            <a:solidFill>
              <a:srgbClr val="69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0" y="3883456"/>
            <a:ext cx="6500772" cy="24411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Rectángulo 6"/>
          <p:cNvSpPr/>
          <p:nvPr/>
        </p:nvSpPr>
        <p:spPr>
          <a:xfrm>
            <a:off x="5751472" y="3227068"/>
            <a:ext cx="60960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D)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 participante debe anotar el </a:t>
            </a:r>
            <a:r>
              <a:rPr lang="es-MX" sz="1600" b="1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folio y pasword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    señala la pantalla</a:t>
            </a:r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10718800" y="3568700"/>
            <a:ext cx="88900" cy="707117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002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523403" y="973802"/>
            <a:ext cx="8465671" cy="884717"/>
          </a:xfrm>
        </p:spPr>
        <p:txBody>
          <a:bodyPr/>
          <a:lstStyle/>
          <a:p>
            <a:pPr marL="342900" lvl="2" indent="0">
              <a:lnSpc>
                <a:spcPct val="120000"/>
              </a:lnSpc>
            </a:pPr>
            <a:r>
              <a:rPr lang="es-MX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E) </a:t>
            </a:r>
            <a:r>
              <a:rPr lang="es-MX" sz="1600" b="1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Imprimir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 acuse</a:t>
            </a:r>
            <a:b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br>
              <a:rPr lang="es-MX" sz="1600" b="1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426" y="1893215"/>
            <a:ext cx="5411289" cy="254464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Elipse 4"/>
          <p:cNvSpPr/>
          <p:nvPr/>
        </p:nvSpPr>
        <p:spPr>
          <a:xfrm>
            <a:off x="7025640" y="2196138"/>
            <a:ext cx="703217" cy="311182"/>
          </a:xfrm>
          <a:prstGeom prst="ellipse">
            <a:avLst/>
          </a:prstGeom>
          <a:noFill/>
          <a:ln>
            <a:solidFill>
              <a:srgbClr val="69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3998422" y="1288473"/>
            <a:ext cx="3125585" cy="872969"/>
          </a:xfrm>
          <a:prstGeom prst="straightConnector1">
            <a:avLst/>
          </a:prstGeom>
          <a:ln w="762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170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2"/>
            <a:ext cx="9656225" cy="782242"/>
          </a:xfrm>
        </p:spPr>
        <p:txBody>
          <a:bodyPr/>
          <a:lstStyle/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impresión sale en 3 hojas </a:t>
            </a:r>
            <a:br>
              <a:rPr lang="es-MX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13" y="1506249"/>
            <a:ext cx="3824692" cy="21754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027504"/>
            <a:ext cx="4779274" cy="22312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914" y="1506249"/>
            <a:ext cx="4465592" cy="22111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CuadroTexto 7"/>
          <p:cNvSpPr txBox="1"/>
          <p:nvPr/>
        </p:nvSpPr>
        <p:spPr>
          <a:xfrm>
            <a:off x="1024080" y="1136917"/>
            <a:ext cx="248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4">
                    <a:lumMod val="50000"/>
                  </a:schemeClr>
                </a:solidFill>
              </a:rPr>
              <a:t>Primera hoja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121430" y="3532701"/>
            <a:ext cx="248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4">
                    <a:lumMod val="50000"/>
                  </a:schemeClr>
                </a:solidFill>
              </a:rPr>
              <a:t>Segunda hoja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8644113" y="926585"/>
            <a:ext cx="2481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4">
                    <a:lumMod val="50000"/>
                  </a:schemeClr>
                </a:solidFill>
              </a:rPr>
              <a:t>Tercera hoja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341205" y="2945565"/>
            <a:ext cx="20304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200" b="1" dirty="0"/>
              <a:t>El participante debe firmar </a:t>
            </a:r>
            <a:endParaRPr lang="en-US" sz="1200" b="1" dirty="0"/>
          </a:p>
        </p:txBody>
      </p:sp>
      <p:cxnSp>
        <p:nvCxnSpPr>
          <p:cNvPr id="14" name="Conector recto de flecha 13"/>
          <p:cNvCxnSpPr>
            <a:stCxn id="13" idx="1"/>
          </p:cNvCxnSpPr>
          <p:nvPr/>
        </p:nvCxnSpPr>
        <p:spPr>
          <a:xfrm flipH="1">
            <a:off x="2761013" y="3084065"/>
            <a:ext cx="1580192" cy="347552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8751380" y="4537815"/>
            <a:ext cx="14610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1200" b="1" dirty="0"/>
              <a:t>Aviso de privacidad </a:t>
            </a:r>
          </a:p>
        </p:txBody>
      </p:sp>
      <p:cxnSp>
        <p:nvCxnSpPr>
          <p:cNvPr id="17" name="Conector recto de flecha 16"/>
          <p:cNvCxnSpPr/>
          <p:nvPr/>
        </p:nvCxnSpPr>
        <p:spPr>
          <a:xfrm flipH="1">
            <a:off x="7691118" y="4671293"/>
            <a:ext cx="1060262" cy="5021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10104936" y="1034144"/>
            <a:ext cx="1751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200" b="1" dirty="0"/>
              <a:t>Recordar que el </a:t>
            </a:r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login</a:t>
            </a:r>
            <a:r>
              <a:rPr lang="es-MX" sz="1200" b="1" dirty="0"/>
              <a:t> y </a:t>
            </a:r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pasword </a:t>
            </a:r>
            <a:r>
              <a:rPr lang="es-MX" sz="1200" b="1" dirty="0"/>
              <a:t>es confidencial</a:t>
            </a:r>
          </a:p>
        </p:txBody>
      </p:sp>
      <p:cxnSp>
        <p:nvCxnSpPr>
          <p:cNvPr id="21" name="Conector recto de flecha 20"/>
          <p:cNvCxnSpPr/>
          <p:nvPr/>
        </p:nvCxnSpPr>
        <p:spPr>
          <a:xfrm flipH="1">
            <a:off x="9677400" y="1435330"/>
            <a:ext cx="838200" cy="504257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99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93318" y="251901"/>
            <a:ext cx="10283242" cy="1226170"/>
          </a:xfrm>
        </p:spPr>
        <p:txBody>
          <a:bodyPr/>
          <a:lstStyle/>
          <a:p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F) </a:t>
            </a:r>
            <a:r>
              <a:rPr lang="es-MX" sz="1600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Reimpresión de ACUSE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para lo cual requerirá su número de </a:t>
            </a:r>
            <a:r>
              <a:rPr lang="es-MX" sz="1600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folio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y su </a:t>
            </a:r>
            <a:r>
              <a:rPr lang="es-MX" sz="1600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RFC</a:t>
            </a:r>
            <a:r>
              <a:rPr lang="es-MX" dirty="0">
                <a:solidFill>
                  <a:srgbClr val="FF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n-US" dirty="0">
                <a:solidFill>
                  <a:srgbClr val="FF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00" y="1618139"/>
            <a:ext cx="8216265" cy="3639661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53263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0" y="2471055"/>
            <a:ext cx="12192000" cy="1066802"/>
          </a:xfrm>
        </p:spPr>
        <p:txBody>
          <a:bodyPr>
            <a:noAutofit/>
          </a:bodyPr>
          <a:lstStyle/>
          <a:p>
            <a:pPr algn="ctr"/>
            <a:r>
              <a:rPr lang="es-MX" sz="4800" u="sng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Integrar expediente electrónico</a:t>
            </a:r>
            <a:endParaRPr lang="es-MX" sz="4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220730"/>
            <a:ext cx="12192000" cy="1478927"/>
          </a:xfrm>
        </p:spPr>
        <p:txBody>
          <a:bodyPr/>
          <a:lstStyle/>
          <a:p>
            <a:pPr algn="ctr"/>
            <a:r>
              <a:rPr lang="es-MX" sz="9600" dirty="0">
                <a:solidFill>
                  <a:srgbClr val="6931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Paso 1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2419197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293319" y="631767"/>
            <a:ext cx="5608718" cy="5545197"/>
          </a:xfrm>
        </p:spPr>
        <p:txBody>
          <a:bodyPr/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A) 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participante debe </a:t>
            </a: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ingresar</a:t>
            </a:r>
            <a:r>
              <a:rPr lang="es-MX" sz="1600" dirty="0">
                <a:solidFill>
                  <a:schemeClr val="accent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los documentos a la plataforma</a:t>
            </a:r>
          </a:p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dirty="0">
                <a:solidFill>
                  <a:srgbClr val="69313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18" y="1280161"/>
            <a:ext cx="5413913" cy="22111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Rectángulo 4"/>
          <p:cNvSpPr/>
          <p:nvPr/>
        </p:nvSpPr>
        <p:spPr>
          <a:xfrm>
            <a:off x="3682538" y="1903615"/>
            <a:ext cx="20246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200" dirty="0"/>
              <a:t>Ingresar el </a:t>
            </a:r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login</a:t>
            </a:r>
            <a:r>
              <a:rPr lang="es-MX" sz="1200" dirty="0"/>
              <a:t> y </a:t>
            </a:r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pasword</a:t>
            </a:r>
            <a:r>
              <a:rPr lang="es-MX" sz="1200" dirty="0"/>
              <a:t> (</a:t>
            </a:r>
            <a:r>
              <a:rPr lang="es-MX" sz="1200" b="1" dirty="0">
                <a:solidFill>
                  <a:schemeClr val="accent2">
                    <a:lumMod val="50000"/>
                  </a:schemeClr>
                </a:solidFill>
              </a:rPr>
              <a:t>tercer</a:t>
            </a:r>
            <a:r>
              <a:rPr lang="es-MX" sz="1200" b="1" dirty="0">
                <a:solidFill>
                  <a:srgbClr val="FF0000"/>
                </a:solidFill>
              </a:rPr>
              <a:t> </a:t>
            </a:r>
            <a:r>
              <a:rPr lang="es-MX" sz="1200" dirty="0"/>
              <a:t>hoja del acuse)</a:t>
            </a:r>
            <a:endParaRPr lang="en-US" sz="1200" dirty="0"/>
          </a:p>
        </p:txBody>
      </p:sp>
      <p:cxnSp>
        <p:nvCxnSpPr>
          <p:cNvPr id="6" name="Conector recto de flecha 5"/>
          <p:cNvCxnSpPr/>
          <p:nvPr/>
        </p:nvCxnSpPr>
        <p:spPr>
          <a:xfrm flipH="1">
            <a:off x="2926080" y="2134447"/>
            <a:ext cx="681644" cy="0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/>
          <p:cNvSpPr/>
          <p:nvPr/>
        </p:nvSpPr>
        <p:spPr>
          <a:xfrm>
            <a:off x="5985163" y="2933578"/>
            <a:ext cx="574070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B) 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participante debe ingresar los documentos a la plataforma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425" y="3616842"/>
            <a:ext cx="5308445" cy="23405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11" name="Conector recto de flecha 10"/>
          <p:cNvCxnSpPr/>
          <p:nvPr/>
        </p:nvCxnSpPr>
        <p:spPr>
          <a:xfrm>
            <a:off x="8345978" y="3491345"/>
            <a:ext cx="855" cy="623455"/>
          </a:xfrm>
          <a:prstGeom prst="straightConnector1">
            <a:avLst/>
          </a:prstGeom>
          <a:ln w="76200">
            <a:solidFill>
              <a:srgbClr val="99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675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365760" y="356842"/>
            <a:ext cx="8251715" cy="579329"/>
          </a:xfrm>
        </p:spPr>
        <p:txBody>
          <a:bodyPr/>
          <a:lstStyle/>
          <a:p>
            <a:pPr marL="76200" indent="0">
              <a:buNone/>
            </a:pPr>
            <a:r>
              <a:rPr lang="es-MX" sz="16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C)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 participante debe </a:t>
            </a:r>
            <a:r>
              <a:rPr lang="es-MX" sz="1600" b="1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ingresar</a:t>
            </a:r>
            <a:r>
              <a:rPr lang="es-MX" sz="16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los documentos a la plataforma</a:t>
            </a:r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2" y="936171"/>
            <a:ext cx="5214259" cy="256025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CuadroTexto 4"/>
          <p:cNvSpPr txBox="1"/>
          <p:nvPr/>
        </p:nvSpPr>
        <p:spPr>
          <a:xfrm>
            <a:off x="5736771" y="1754634"/>
            <a:ext cx="1539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/>
              <a:t>Subir 2ª quincena de agosto 2026 verificar</a:t>
            </a:r>
            <a:endParaRPr lang="en-US" sz="1200" dirty="0"/>
          </a:p>
        </p:txBody>
      </p:sp>
      <p:cxnSp>
        <p:nvCxnSpPr>
          <p:cNvPr id="6" name="Conector recto de flecha 5"/>
          <p:cNvCxnSpPr>
            <a:stCxn id="5" idx="1"/>
          </p:cNvCxnSpPr>
          <p:nvPr/>
        </p:nvCxnSpPr>
        <p:spPr>
          <a:xfrm flipH="1" flipV="1">
            <a:off x="5029201" y="1978429"/>
            <a:ext cx="707570" cy="7038"/>
          </a:xfrm>
          <a:prstGeom prst="straightConnector1">
            <a:avLst/>
          </a:prstGeom>
          <a:ln w="76200">
            <a:solidFill>
              <a:srgbClr val="69193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4136571" y="1779726"/>
            <a:ext cx="788126" cy="411480"/>
          </a:xfrm>
          <a:prstGeom prst="ellipse">
            <a:avLst/>
          </a:prstGeom>
          <a:noFill/>
          <a:ln>
            <a:solidFill>
              <a:srgbClr val="69193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Elipse 8"/>
          <p:cNvSpPr/>
          <p:nvPr/>
        </p:nvSpPr>
        <p:spPr>
          <a:xfrm>
            <a:off x="2887980" y="2674620"/>
            <a:ext cx="617220" cy="281940"/>
          </a:xfrm>
          <a:prstGeom prst="ellipse">
            <a:avLst/>
          </a:prstGeom>
          <a:noFill/>
          <a:ln>
            <a:solidFill>
              <a:srgbClr val="69193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ángulo 9"/>
          <p:cNvSpPr/>
          <p:nvPr/>
        </p:nvSpPr>
        <p:spPr>
          <a:xfrm>
            <a:off x="6093230" y="3034762"/>
            <a:ext cx="450442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indent="0" algn="just">
              <a:lnSpc>
                <a:spcPct val="120000"/>
              </a:lnSpc>
              <a:buClr>
                <a:srgbClr val="691B31"/>
              </a:buClr>
              <a:buNone/>
            </a:pPr>
            <a:r>
              <a:rPr lang="es-MX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D) </a:t>
            </a:r>
            <a:r>
              <a:rPr lang="es-MX" sz="1600" b="1" dirty="0">
                <a:solidFill>
                  <a:schemeClr val="accent4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Registro</a:t>
            </a:r>
            <a:r>
              <a:rPr lang="es-MX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carga de información 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553" y="3679371"/>
            <a:ext cx="4999842" cy="2250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751725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"/>
          </p:nvPr>
        </p:nvSpPr>
        <p:spPr>
          <a:xfrm>
            <a:off x="2057400" y="2634343"/>
            <a:ext cx="9608075" cy="1692049"/>
          </a:xfrm>
        </p:spPr>
        <p:txBody>
          <a:bodyPr>
            <a:noAutofit/>
          </a:bodyPr>
          <a:lstStyle/>
          <a:p>
            <a:r>
              <a:rPr lang="es-MX" sz="5400" b="1" dirty="0">
                <a:solidFill>
                  <a:srgbClr val="B7903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Validación de registros</a:t>
            </a:r>
            <a:endParaRPr lang="es-MX" sz="54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34832" y="709101"/>
            <a:ext cx="10788339" cy="2121185"/>
          </a:xfrm>
        </p:spPr>
        <p:txBody>
          <a:bodyPr/>
          <a:lstStyle/>
          <a:p>
            <a:r>
              <a:rPr lang="es-MX" sz="9600" dirty="0">
                <a:solidFill>
                  <a:srgbClr val="69193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PLATAFORMA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1967588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-21771" y="903514"/>
            <a:ext cx="12420600" cy="5377543"/>
          </a:xfrm>
        </p:spPr>
        <p:txBody>
          <a:bodyPr anchor="ctr"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s-MX" sz="11000" dirty="0">
                <a:solidFill>
                  <a:srgbClr val="810806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Gracias </a:t>
            </a:r>
            <a:br>
              <a:rPr lang="es-MX" sz="11000" dirty="0">
                <a:solidFill>
                  <a:srgbClr val="810806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s-MX" sz="11000" dirty="0">
              <a:solidFill>
                <a:srgbClr val="810806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23280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880</Words>
  <Application>Microsoft Office PowerPoint</Application>
  <PresentationFormat>Panorámica</PresentationFormat>
  <Paragraphs>99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9" baseType="lpstr">
      <vt:lpstr>Arial</vt:lpstr>
      <vt:lpstr>Book Antiqua</vt:lpstr>
      <vt:lpstr>Calibri</vt:lpstr>
      <vt:lpstr>Calibri Light</vt:lpstr>
      <vt:lpstr>Montserrat SemiBold</vt:lpstr>
      <vt:lpstr>Noto Sans</vt:lpstr>
      <vt:lpstr>Noto Sans Medium</vt:lpstr>
      <vt:lpstr>Noto Sans SemiBold</vt:lpstr>
      <vt:lpstr>Wingdings</vt:lpstr>
      <vt:lpstr>Tema de Office</vt:lpstr>
      <vt:lpstr>Comisiones Locales Comité Nacional de Estímulos a la Calidad del Desempeño del Personal de Salud  </vt:lpstr>
      <vt:lpstr>Estructura Operativa </vt:lpstr>
      <vt:lpstr>Comisión Local </vt:lpstr>
      <vt:lpstr>Integración del Comité Estatal </vt:lpstr>
      <vt:lpstr>FUNCIONES DE LA COMISIÓN LOCAL</vt:lpstr>
      <vt:lpstr>Primeras Actividades de la Comisión Local  </vt:lpstr>
      <vt:lpstr>1. Constituir formalmente la Comisión Local  </vt:lpstr>
      <vt:lpstr>2. Difundir el Programa  </vt:lpstr>
      <vt:lpstr>3. Revisar los catálogos de evidencias de la institución </vt:lpstr>
      <vt:lpstr>4. Capacitar a las Comisiones Auxiliares por Disciplina    </vt:lpstr>
      <vt:lpstr>Integración de: </vt:lpstr>
      <vt:lpstr>5. Brindar asesoría y realizar la supervisión, vigilancia y control continuo del funcionamiento de las Comisiones Auxiliares por Disciplina   </vt:lpstr>
      <vt:lpstr>OPERACIÓN DEL PROGRAMA</vt:lpstr>
      <vt:lpstr>GENERALIDADES    </vt:lpstr>
      <vt:lpstr>Presentación de PowerPoint</vt:lpstr>
      <vt:lpstr>1. VERIFICACIÓN EN DOS PASOS </vt:lpstr>
      <vt:lpstr>2. ACUSE </vt:lpstr>
      <vt:lpstr>PLATAFORMA  </vt:lpstr>
      <vt:lpstr>Paso 1                                                        REQUISITAR FORMATO DE INSCRIPCIÓN  </vt:lpstr>
      <vt:lpstr>Presentación de PowerPoint</vt:lpstr>
      <vt:lpstr>C) Llenar el formato de inscripción  </vt:lpstr>
      <vt:lpstr>E) Imprimir el acuse  </vt:lpstr>
      <vt:lpstr>La impresión sale en 3 hojas  </vt:lpstr>
      <vt:lpstr>F) Reimpresión de ACUSE, para lo cual requerirá su número de folio y su RFC  </vt:lpstr>
      <vt:lpstr>Paso 1</vt:lpstr>
      <vt:lpstr>Presentación de PowerPoint</vt:lpstr>
      <vt:lpstr>Presentación de PowerPoint</vt:lpstr>
      <vt:lpstr>PLATAFORMA</vt:lpstr>
      <vt:lpstr>Gracias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Comités Estatales  Comité Nacional de Estímulos a la Calidad del Desempeño del Personal de Salud</dc:title>
  <dc:creator>SERVICIO SOCIAL</dc:creator>
  <cp:lastModifiedBy>Cesar Alejandro Torres Guillermo</cp:lastModifiedBy>
  <cp:revision>43</cp:revision>
  <dcterms:created xsi:type="dcterms:W3CDTF">2026-05-29T12:06:16Z</dcterms:created>
  <dcterms:modified xsi:type="dcterms:W3CDTF">2026-08-24T19:14:53Z</dcterms:modified>
</cp:coreProperties>
</file>